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6" r:id="rId4"/>
    <p:sldId id="265" r:id="rId5"/>
    <p:sldId id="264" r:id="rId6"/>
    <p:sldId id="267" r:id="rId7"/>
    <p:sldId id="261" r:id="rId8"/>
    <p:sldId id="262" r:id="rId9"/>
    <p:sldId id="268" r:id="rId10"/>
    <p:sldId id="260" r:id="rId11"/>
    <p:sldId id="263" r:id="rId12"/>
    <p:sldId id="278" r:id="rId13"/>
    <p:sldId id="276" r:id="rId14"/>
    <p:sldId id="279" r:id="rId15"/>
    <p:sldId id="294" r:id="rId16"/>
    <p:sldId id="296" r:id="rId17"/>
    <p:sldId id="286" r:id="rId18"/>
    <p:sldId id="272" r:id="rId19"/>
    <p:sldId id="29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67" d="100"/>
          <a:sy n="67" d="100"/>
        </p:scale>
        <p:origin x="64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e Scott" userId="e195156bf55306bb" providerId="LiveId" clId="{1B0652AD-4932-484F-AF87-E56E95BE1884}"/>
    <pc:docChg chg="undo custSel addSld delSld modSld">
      <pc:chgData name="Christine Scott" userId="e195156bf55306bb" providerId="LiveId" clId="{1B0652AD-4932-484F-AF87-E56E95BE1884}" dt="2021-11-10T15:13:39.500" v="4015" actId="20577"/>
      <pc:docMkLst>
        <pc:docMk/>
      </pc:docMkLst>
      <pc:sldChg chg="modSp mod">
        <pc:chgData name="Christine Scott" userId="e195156bf55306bb" providerId="LiveId" clId="{1B0652AD-4932-484F-AF87-E56E95BE1884}" dt="2021-11-10T08:58:42.675" v="2518" actId="20577"/>
        <pc:sldMkLst>
          <pc:docMk/>
          <pc:sldMk cId="41837411" sldId="258"/>
        </pc:sldMkLst>
        <pc:spChg chg="mod">
          <ac:chgData name="Christine Scott" userId="e195156bf55306bb" providerId="LiveId" clId="{1B0652AD-4932-484F-AF87-E56E95BE1884}" dt="2021-11-06T14:02:24.094" v="60" actId="122"/>
          <ac:spMkLst>
            <pc:docMk/>
            <pc:sldMk cId="41837411" sldId="258"/>
            <ac:spMk id="2" creationId="{3BB907DB-6447-43CD-8D8C-CF871E7C975E}"/>
          </ac:spMkLst>
        </pc:spChg>
        <pc:spChg chg="mod">
          <ac:chgData name="Christine Scott" userId="e195156bf55306bb" providerId="LiveId" clId="{1B0652AD-4932-484F-AF87-E56E95BE1884}" dt="2021-11-10T08:58:42.675" v="2518" actId="20577"/>
          <ac:spMkLst>
            <pc:docMk/>
            <pc:sldMk cId="41837411" sldId="258"/>
            <ac:spMk id="4" creationId="{0276B455-73BA-424D-B00A-DF5A33487B32}"/>
          </ac:spMkLst>
        </pc:spChg>
      </pc:sldChg>
      <pc:sldChg chg="modSp mod">
        <pc:chgData name="Christine Scott" userId="e195156bf55306bb" providerId="LiveId" clId="{1B0652AD-4932-484F-AF87-E56E95BE1884}" dt="2021-11-10T14:54:19.076" v="4010" actId="313"/>
        <pc:sldMkLst>
          <pc:docMk/>
          <pc:sldMk cId="4266266110" sldId="260"/>
        </pc:sldMkLst>
        <pc:spChg chg="mod">
          <ac:chgData name="Christine Scott" userId="e195156bf55306bb" providerId="LiveId" clId="{1B0652AD-4932-484F-AF87-E56E95BE1884}" dt="2021-11-06T14:17:16.052" v="1181" actId="20577"/>
          <ac:spMkLst>
            <pc:docMk/>
            <pc:sldMk cId="4266266110" sldId="260"/>
            <ac:spMk id="2" creationId="{FC943CFB-4DEF-4B74-9332-7D20880B55CD}"/>
          </ac:spMkLst>
        </pc:spChg>
        <pc:spChg chg="mod">
          <ac:chgData name="Christine Scott" userId="e195156bf55306bb" providerId="LiveId" clId="{1B0652AD-4932-484F-AF87-E56E95BE1884}" dt="2021-11-10T14:54:19.076" v="4010" actId="313"/>
          <ac:spMkLst>
            <pc:docMk/>
            <pc:sldMk cId="4266266110" sldId="260"/>
            <ac:spMk id="4" creationId="{3E9978D0-CDA0-4E97-9842-E6B62253C1FA}"/>
          </ac:spMkLst>
        </pc:spChg>
      </pc:sldChg>
      <pc:sldChg chg="modSp mod">
        <pc:chgData name="Christine Scott" userId="e195156bf55306bb" providerId="LiveId" clId="{1B0652AD-4932-484F-AF87-E56E95BE1884}" dt="2021-11-10T14:41:00.568" v="3909" actId="207"/>
        <pc:sldMkLst>
          <pc:docMk/>
          <pc:sldMk cId="4232460795" sldId="261"/>
        </pc:sldMkLst>
        <pc:spChg chg="mod">
          <ac:chgData name="Christine Scott" userId="e195156bf55306bb" providerId="LiveId" clId="{1B0652AD-4932-484F-AF87-E56E95BE1884}" dt="2021-11-06T14:10:27.883" v="620" actId="20577"/>
          <ac:spMkLst>
            <pc:docMk/>
            <pc:sldMk cId="4232460795" sldId="261"/>
            <ac:spMk id="2" creationId="{26D17BF4-8DDA-48D3-A816-A5D8498761FB}"/>
          </ac:spMkLst>
        </pc:spChg>
        <pc:spChg chg="mod">
          <ac:chgData name="Christine Scott" userId="e195156bf55306bb" providerId="LiveId" clId="{1B0652AD-4932-484F-AF87-E56E95BE1884}" dt="2021-11-10T14:41:00.568" v="3909" actId="207"/>
          <ac:spMkLst>
            <pc:docMk/>
            <pc:sldMk cId="4232460795" sldId="261"/>
            <ac:spMk id="4" creationId="{7B81B411-3DDC-438F-BEBC-D9B3BC0F96FE}"/>
          </ac:spMkLst>
        </pc:spChg>
      </pc:sldChg>
      <pc:sldChg chg="modSp mod">
        <pc:chgData name="Christine Scott" userId="e195156bf55306bb" providerId="LiveId" clId="{1B0652AD-4932-484F-AF87-E56E95BE1884}" dt="2021-11-10T14:40:47.383" v="3907" actId="207"/>
        <pc:sldMkLst>
          <pc:docMk/>
          <pc:sldMk cId="655758489" sldId="262"/>
        </pc:sldMkLst>
        <pc:spChg chg="mod">
          <ac:chgData name="Christine Scott" userId="e195156bf55306bb" providerId="LiveId" clId="{1B0652AD-4932-484F-AF87-E56E95BE1884}" dt="2021-11-06T14:12:50.112" v="770" actId="20577"/>
          <ac:spMkLst>
            <pc:docMk/>
            <pc:sldMk cId="655758489" sldId="262"/>
            <ac:spMk id="2" creationId="{1C38D490-79CC-40CD-81E1-AD63170EB761}"/>
          </ac:spMkLst>
        </pc:spChg>
        <pc:spChg chg="mod">
          <ac:chgData name="Christine Scott" userId="e195156bf55306bb" providerId="LiveId" clId="{1B0652AD-4932-484F-AF87-E56E95BE1884}" dt="2021-11-10T14:40:47.383" v="3907" actId="207"/>
          <ac:spMkLst>
            <pc:docMk/>
            <pc:sldMk cId="655758489" sldId="262"/>
            <ac:spMk id="4" creationId="{E2FE6B31-2E29-4CD9-A5DD-CBB4856D1B5A}"/>
          </ac:spMkLst>
        </pc:spChg>
      </pc:sldChg>
      <pc:sldChg chg="addSp delSp modSp mod delAnim">
        <pc:chgData name="Christine Scott" userId="e195156bf55306bb" providerId="LiveId" clId="{1B0652AD-4932-484F-AF87-E56E95BE1884}" dt="2021-11-10T14:39:44.825" v="3887" actId="207"/>
        <pc:sldMkLst>
          <pc:docMk/>
          <pc:sldMk cId="2085826882" sldId="263"/>
        </pc:sldMkLst>
        <pc:spChg chg="mod">
          <ac:chgData name="Christine Scott" userId="e195156bf55306bb" providerId="LiveId" clId="{1B0652AD-4932-484F-AF87-E56E95BE1884}" dt="2021-11-06T14:19:48.563" v="1323" actId="20577"/>
          <ac:spMkLst>
            <pc:docMk/>
            <pc:sldMk cId="2085826882" sldId="263"/>
            <ac:spMk id="2" creationId="{F558D476-F767-4261-9E0E-0894DDDFA485}"/>
          </ac:spMkLst>
        </pc:spChg>
        <pc:spChg chg="add mod">
          <ac:chgData name="Christine Scott" userId="e195156bf55306bb" providerId="LiveId" clId="{1B0652AD-4932-484F-AF87-E56E95BE1884}" dt="2021-11-10T14:39:44.825" v="3887" actId="207"/>
          <ac:spMkLst>
            <pc:docMk/>
            <pc:sldMk cId="2085826882" sldId="263"/>
            <ac:spMk id="5" creationId="{304690E6-35B3-47CD-AA17-C5903AE876CD}"/>
          </ac:spMkLst>
        </pc:spChg>
        <pc:picChg chg="del mod">
          <ac:chgData name="Christine Scott" userId="e195156bf55306bb" providerId="LiveId" clId="{1B0652AD-4932-484F-AF87-E56E95BE1884}" dt="2021-11-06T14:19:41.339" v="1314" actId="478"/>
          <ac:picMkLst>
            <pc:docMk/>
            <pc:sldMk cId="2085826882" sldId="263"/>
            <ac:picMk id="4" creationId="{10BA6C3C-0856-4AD5-94B9-3DA10385A580}"/>
          </ac:picMkLst>
        </pc:picChg>
      </pc:sldChg>
      <pc:sldChg chg="modSp mod">
        <pc:chgData name="Christine Scott" userId="e195156bf55306bb" providerId="LiveId" clId="{1B0652AD-4932-484F-AF87-E56E95BE1884}" dt="2021-11-10T14:29:57.263" v="2983" actId="255"/>
        <pc:sldMkLst>
          <pc:docMk/>
          <pc:sldMk cId="4021675869" sldId="264"/>
        </pc:sldMkLst>
        <pc:spChg chg="mod">
          <ac:chgData name="Christine Scott" userId="e195156bf55306bb" providerId="LiveId" clId="{1B0652AD-4932-484F-AF87-E56E95BE1884}" dt="2021-11-06T14:08:14.716" v="405" actId="20577"/>
          <ac:spMkLst>
            <pc:docMk/>
            <pc:sldMk cId="4021675869" sldId="264"/>
            <ac:spMk id="2" creationId="{9E6797E5-9893-4DA2-B122-C406CFB92B3C}"/>
          </ac:spMkLst>
        </pc:spChg>
        <pc:spChg chg="mod">
          <ac:chgData name="Christine Scott" userId="e195156bf55306bb" providerId="LiveId" clId="{1B0652AD-4932-484F-AF87-E56E95BE1884}" dt="2021-11-10T14:29:57.263" v="2983" actId="255"/>
          <ac:spMkLst>
            <pc:docMk/>
            <pc:sldMk cId="4021675869" sldId="264"/>
            <ac:spMk id="4" creationId="{3A699314-0E87-4A47-93F0-97AF19B7E7D8}"/>
          </ac:spMkLst>
        </pc:spChg>
      </pc:sldChg>
      <pc:sldChg chg="modSp mod">
        <pc:chgData name="Christine Scott" userId="e195156bf55306bb" providerId="LiveId" clId="{1B0652AD-4932-484F-AF87-E56E95BE1884}" dt="2021-11-10T14:51:56.885" v="3939" actId="20577"/>
        <pc:sldMkLst>
          <pc:docMk/>
          <pc:sldMk cId="1925692471" sldId="265"/>
        </pc:sldMkLst>
        <pc:spChg chg="mod">
          <ac:chgData name="Christine Scott" userId="e195156bf55306bb" providerId="LiveId" clId="{1B0652AD-4932-484F-AF87-E56E95BE1884}" dt="2021-11-06T14:06:41.106" v="264" actId="20577"/>
          <ac:spMkLst>
            <pc:docMk/>
            <pc:sldMk cId="1925692471" sldId="265"/>
            <ac:spMk id="2" creationId="{3BB907DB-6447-43CD-8D8C-CF871E7C975E}"/>
          </ac:spMkLst>
        </pc:spChg>
        <pc:spChg chg="mod">
          <ac:chgData name="Christine Scott" userId="e195156bf55306bb" providerId="LiveId" clId="{1B0652AD-4932-484F-AF87-E56E95BE1884}" dt="2021-11-10T14:51:56.885" v="3939" actId="20577"/>
          <ac:spMkLst>
            <pc:docMk/>
            <pc:sldMk cId="1925692471" sldId="265"/>
            <ac:spMk id="4" creationId="{0276B455-73BA-424D-B00A-DF5A33487B32}"/>
          </ac:spMkLst>
        </pc:spChg>
      </pc:sldChg>
      <pc:sldChg chg="modSp mod">
        <pc:chgData name="Christine Scott" userId="e195156bf55306bb" providerId="LiveId" clId="{1B0652AD-4932-484F-AF87-E56E95BE1884}" dt="2021-11-06T14:04:27.930" v="245" actId="20577"/>
        <pc:sldMkLst>
          <pc:docMk/>
          <pc:sldMk cId="3635334645" sldId="266"/>
        </pc:sldMkLst>
        <pc:spChg chg="mod">
          <ac:chgData name="Christine Scott" userId="e195156bf55306bb" providerId="LiveId" clId="{1B0652AD-4932-484F-AF87-E56E95BE1884}" dt="2021-11-06T14:03:05.629" v="111" actId="20577"/>
          <ac:spMkLst>
            <pc:docMk/>
            <pc:sldMk cId="3635334645" sldId="266"/>
            <ac:spMk id="2" creationId="{3BB907DB-6447-43CD-8D8C-CF871E7C975E}"/>
          </ac:spMkLst>
        </pc:spChg>
        <pc:spChg chg="mod">
          <ac:chgData name="Christine Scott" userId="e195156bf55306bb" providerId="LiveId" clId="{1B0652AD-4932-484F-AF87-E56E95BE1884}" dt="2021-11-06T14:04:27.930" v="245" actId="20577"/>
          <ac:spMkLst>
            <pc:docMk/>
            <pc:sldMk cId="3635334645" sldId="266"/>
            <ac:spMk id="4" creationId="{0276B455-73BA-424D-B00A-DF5A33487B32}"/>
          </ac:spMkLst>
        </pc:spChg>
      </pc:sldChg>
      <pc:sldChg chg="modSp mod">
        <pc:chgData name="Christine Scott" userId="e195156bf55306bb" providerId="LiveId" clId="{1B0652AD-4932-484F-AF87-E56E95BE1884}" dt="2021-11-10T14:41:27.456" v="3911" actId="207"/>
        <pc:sldMkLst>
          <pc:docMk/>
          <pc:sldMk cId="749435415" sldId="267"/>
        </pc:sldMkLst>
        <pc:spChg chg="mod">
          <ac:chgData name="Christine Scott" userId="e195156bf55306bb" providerId="LiveId" clId="{1B0652AD-4932-484F-AF87-E56E95BE1884}" dt="2021-11-06T14:09:09.875" v="490" actId="20577"/>
          <ac:spMkLst>
            <pc:docMk/>
            <pc:sldMk cId="749435415" sldId="267"/>
            <ac:spMk id="2" creationId="{26D17BF4-8DDA-48D3-A816-A5D8498761FB}"/>
          </ac:spMkLst>
        </pc:spChg>
        <pc:spChg chg="mod">
          <ac:chgData name="Christine Scott" userId="e195156bf55306bb" providerId="LiveId" clId="{1B0652AD-4932-484F-AF87-E56E95BE1884}" dt="2021-11-10T14:41:27.456" v="3911" actId="207"/>
          <ac:spMkLst>
            <pc:docMk/>
            <pc:sldMk cId="749435415" sldId="267"/>
            <ac:spMk id="4" creationId="{7B81B411-3DDC-438F-BEBC-D9B3BC0F96FE}"/>
          </ac:spMkLst>
        </pc:spChg>
      </pc:sldChg>
      <pc:sldChg chg="modSp mod">
        <pc:chgData name="Christine Scott" userId="e195156bf55306bb" providerId="LiveId" clId="{1B0652AD-4932-484F-AF87-E56E95BE1884}" dt="2021-11-10T14:53:39.392" v="3964" actId="20577"/>
        <pc:sldMkLst>
          <pc:docMk/>
          <pc:sldMk cId="2486639382" sldId="268"/>
        </pc:sldMkLst>
        <pc:spChg chg="mod">
          <ac:chgData name="Christine Scott" userId="e195156bf55306bb" providerId="LiveId" clId="{1B0652AD-4932-484F-AF87-E56E95BE1884}" dt="2021-11-06T14:15:11.798" v="1027" actId="20577"/>
          <ac:spMkLst>
            <pc:docMk/>
            <pc:sldMk cId="2486639382" sldId="268"/>
            <ac:spMk id="2" creationId="{45102B71-5E21-444B-AC61-B2A10ED5FDFC}"/>
          </ac:spMkLst>
        </pc:spChg>
        <pc:spChg chg="mod">
          <ac:chgData name="Christine Scott" userId="e195156bf55306bb" providerId="LiveId" clId="{1B0652AD-4932-484F-AF87-E56E95BE1884}" dt="2021-11-10T14:53:39.392" v="3964" actId="20577"/>
          <ac:spMkLst>
            <pc:docMk/>
            <pc:sldMk cId="2486639382" sldId="268"/>
            <ac:spMk id="4" creationId="{798D3272-315B-4923-AFE5-E0C76994E371}"/>
          </ac:spMkLst>
        </pc:spChg>
      </pc:sldChg>
      <pc:sldChg chg="del">
        <pc:chgData name="Christine Scott" userId="e195156bf55306bb" providerId="LiveId" clId="{1B0652AD-4932-484F-AF87-E56E95BE1884}" dt="2021-11-06T14:26:09.886" v="1916" actId="2696"/>
        <pc:sldMkLst>
          <pc:docMk/>
          <pc:sldMk cId="422609436" sldId="269"/>
        </pc:sldMkLst>
      </pc:sldChg>
      <pc:sldChg chg="del">
        <pc:chgData name="Christine Scott" userId="e195156bf55306bb" providerId="LiveId" clId="{1B0652AD-4932-484F-AF87-E56E95BE1884}" dt="2021-11-06T14:26:17.680" v="1918" actId="2696"/>
        <pc:sldMkLst>
          <pc:docMk/>
          <pc:sldMk cId="3911250649" sldId="270"/>
        </pc:sldMkLst>
      </pc:sldChg>
      <pc:sldChg chg="del">
        <pc:chgData name="Christine Scott" userId="e195156bf55306bb" providerId="LiveId" clId="{1B0652AD-4932-484F-AF87-E56E95BE1884}" dt="2021-11-06T14:26:37.907" v="1921" actId="2696"/>
        <pc:sldMkLst>
          <pc:docMk/>
          <pc:sldMk cId="598529472" sldId="271"/>
        </pc:sldMkLst>
      </pc:sldChg>
      <pc:sldChg chg="modSp mod">
        <pc:chgData name="Christine Scott" userId="e195156bf55306bb" providerId="LiveId" clId="{1B0652AD-4932-484F-AF87-E56E95BE1884}" dt="2021-11-10T09:10:07.920" v="2855" actId="122"/>
        <pc:sldMkLst>
          <pc:docMk/>
          <pc:sldMk cId="2270182354" sldId="272"/>
        </pc:sldMkLst>
        <pc:spChg chg="mod">
          <ac:chgData name="Christine Scott" userId="e195156bf55306bb" providerId="LiveId" clId="{1B0652AD-4932-484F-AF87-E56E95BE1884}" dt="2021-11-10T09:10:07.920" v="2855" actId="122"/>
          <ac:spMkLst>
            <pc:docMk/>
            <pc:sldMk cId="2270182354" sldId="272"/>
            <ac:spMk id="2" creationId="{F8B0C77E-8D5B-4159-B23D-F7A38594BC41}"/>
          </ac:spMkLst>
        </pc:spChg>
      </pc:sldChg>
      <pc:sldChg chg="del">
        <pc:chgData name="Christine Scott" userId="e195156bf55306bb" providerId="LiveId" clId="{1B0652AD-4932-484F-AF87-E56E95BE1884}" dt="2021-11-06T14:21:52.802" v="1477" actId="2696"/>
        <pc:sldMkLst>
          <pc:docMk/>
          <pc:sldMk cId="1579734511" sldId="273"/>
        </pc:sldMkLst>
      </pc:sldChg>
      <pc:sldChg chg="del">
        <pc:chgData name="Christine Scott" userId="e195156bf55306bb" providerId="LiveId" clId="{1B0652AD-4932-484F-AF87-E56E95BE1884}" dt="2021-11-06T14:26:13.505" v="1917" actId="2696"/>
        <pc:sldMkLst>
          <pc:docMk/>
          <pc:sldMk cId="212019306" sldId="274"/>
        </pc:sldMkLst>
      </pc:sldChg>
      <pc:sldChg chg="del">
        <pc:chgData name="Christine Scott" userId="e195156bf55306bb" providerId="LiveId" clId="{1B0652AD-4932-484F-AF87-E56E95BE1884}" dt="2021-11-06T14:26:34.150" v="1920" actId="2696"/>
        <pc:sldMkLst>
          <pc:docMk/>
          <pc:sldMk cId="3854666405" sldId="275"/>
        </pc:sldMkLst>
      </pc:sldChg>
      <pc:sldChg chg="new del">
        <pc:chgData name="Christine Scott" userId="e195156bf55306bb" providerId="LiveId" clId="{1B0652AD-4932-484F-AF87-E56E95BE1884}" dt="2021-11-06T14:26:26.820" v="1919" actId="2696"/>
        <pc:sldMkLst>
          <pc:docMk/>
          <pc:sldMk cId="2959368694" sldId="277"/>
        </pc:sldMkLst>
      </pc:sldChg>
      <pc:sldChg chg="modSp new mod">
        <pc:chgData name="Christine Scott" userId="e195156bf55306bb" providerId="LiveId" clId="{1B0652AD-4932-484F-AF87-E56E95BE1884}" dt="2021-11-10T15:13:39.500" v="4015" actId="20577"/>
        <pc:sldMkLst>
          <pc:docMk/>
          <pc:sldMk cId="1623392430" sldId="278"/>
        </pc:sldMkLst>
        <pc:spChg chg="mod">
          <ac:chgData name="Christine Scott" userId="e195156bf55306bb" providerId="LiveId" clId="{1B0652AD-4932-484F-AF87-E56E95BE1884}" dt="2021-11-06T14:22:35.840" v="1511" actId="27636"/>
          <ac:spMkLst>
            <pc:docMk/>
            <pc:sldMk cId="1623392430" sldId="278"/>
            <ac:spMk id="2" creationId="{BDC817F1-19DE-438C-B293-F1E8C21BBB02}"/>
          </ac:spMkLst>
        </pc:spChg>
        <pc:spChg chg="mod">
          <ac:chgData name="Christine Scott" userId="e195156bf55306bb" providerId="LiveId" clId="{1B0652AD-4932-484F-AF87-E56E95BE1884}" dt="2021-11-10T15:13:39.500" v="4015" actId="20577"/>
          <ac:spMkLst>
            <pc:docMk/>
            <pc:sldMk cId="1623392430" sldId="278"/>
            <ac:spMk id="3" creationId="{FF09885D-44B4-49E7-94D4-4084D5352F23}"/>
          </ac:spMkLst>
        </pc:spChg>
      </pc:sldChg>
      <pc:sldChg chg="new del">
        <pc:chgData name="Christine Scott" userId="e195156bf55306bb" providerId="LiveId" clId="{1B0652AD-4932-484F-AF87-E56E95BE1884}" dt="2021-11-06T14:27:18.622" v="1925" actId="2696"/>
        <pc:sldMkLst>
          <pc:docMk/>
          <pc:sldMk cId="1786498509" sldId="279"/>
        </pc:sldMkLst>
      </pc:sldChg>
      <pc:sldChg chg="modSp add mod">
        <pc:chgData name="Christine Scott" userId="e195156bf55306bb" providerId="LiveId" clId="{1B0652AD-4932-484F-AF87-E56E95BE1884}" dt="2021-11-08T14:55:19.494" v="2492" actId="1076"/>
        <pc:sldMkLst>
          <pc:docMk/>
          <pc:sldMk cId="2810100750" sldId="279"/>
        </pc:sldMkLst>
        <pc:picChg chg="mod">
          <ac:chgData name="Christine Scott" userId="e195156bf55306bb" providerId="LiveId" clId="{1B0652AD-4932-484F-AF87-E56E95BE1884}" dt="2021-11-08T14:55:19.494" v="2492" actId="1076"/>
          <ac:picMkLst>
            <pc:docMk/>
            <pc:sldMk cId="2810100750" sldId="279"/>
            <ac:picMk id="3" creationId="{5E10E933-A79C-44C5-9B5F-664B7169D78A}"/>
          </ac:picMkLst>
        </pc:picChg>
      </pc:sldChg>
      <pc:sldChg chg="new del">
        <pc:chgData name="Christine Scott" userId="e195156bf55306bb" providerId="LiveId" clId="{1B0652AD-4932-484F-AF87-E56E95BE1884}" dt="2021-11-06T14:27:21.630" v="1926" actId="2696"/>
        <pc:sldMkLst>
          <pc:docMk/>
          <pc:sldMk cId="249170226" sldId="280"/>
        </pc:sldMkLst>
      </pc:sldChg>
      <pc:sldChg chg="addSp delSp new del mod">
        <pc:chgData name="Christine Scott" userId="e195156bf55306bb" providerId="LiveId" clId="{1B0652AD-4932-484F-AF87-E56E95BE1884}" dt="2021-11-06T14:30:37.484" v="1930" actId="2696"/>
        <pc:sldMkLst>
          <pc:docMk/>
          <pc:sldMk cId="3642636576" sldId="281"/>
        </pc:sldMkLst>
        <pc:spChg chg="add del">
          <ac:chgData name="Christine Scott" userId="e195156bf55306bb" providerId="LiveId" clId="{1B0652AD-4932-484F-AF87-E56E95BE1884}" dt="2021-11-06T14:29:48.774" v="1928" actId="22"/>
          <ac:spMkLst>
            <pc:docMk/>
            <pc:sldMk cId="3642636576" sldId="281"/>
            <ac:spMk id="5" creationId="{D7A3A754-BF26-4C55-8BC4-E2EF18A8BB8C}"/>
          </ac:spMkLst>
        </pc:spChg>
      </pc:sldChg>
      <pc:sldChg chg="modSp add del mod">
        <pc:chgData name="Christine Scott" userId="e195156bf55306bb" providerId="LiveId" clId="{1B0652AD-4932-484F-AF87-E56E95BE1884}" dt="2021-11-10T09:11:53.094" v="2858" actId="2696"/>
        <pc:sldMkLst>
          <pc:docMk/>
          <pc:sldMk cId="832571551" sldId="283"/>
        </pc:sldMkLst>
        <pc:picChg chg="mod">
          <ac:chgData name="Christine Scott" userId="e195156bf55306bb" providerId="LiveId" clId="{1B0652AD-4932-484F-AF87-E56E95BE1884}" dt="2021-11-08T14:57:44.660" v="2502" actId="14100"/>
          <ac:picMkLst>
            <pc:docMk/>
            <pc:sldMk cId="832571551" sldId="283"/>
            <ac:picMk id="6" creationId="{B8CB71C9-9A09-4E15-8655-A90A579F38A7}"/>
          </ac:picMkLst>
        </pc:picChg>
      </pc:sldChg>
      <pc:sldChg chg="addSp delSp modSp new del mod">
        <pc:chgData name="Christine Scott" userId="e195156bf55306bb" providerId="LiveId" clId="{1B0652AD-4932-484F-AF87-E56E95BE1884}" dt="2021-11-10T09:12:46.550" v="2863" actId="2696"/>
        <pc:sldMkLst>
          <pc:docMk/>
          <pc:sldMk cId="2756266376" sldId="284"/>
        </pc:sldMkLst>
        <pc:spChg chg="add del mod">
          <ac:chgData name="Christine Scott" userId="e195156bf55306bb" providerId="LiveId" clId="{1B0652AD-4932-484F-AF87-E56E95BE1884}" dt="2021-11-06T14:37:19.109" v="1938" actId="478"/>
          <ac:spMkLst>
            <pc:docMk/>
            <pc:sldMk cId="2756266376" sldId="284"/>
            <ac:spMk id="3" creationId="{ECD890DB-45E4-4960-9808-824B9E1E94E2}"/>
          </ac:spMkLst>
        </pc:spChg>
        <pc:spChg chg="add mod">
          <ac:chgData name="Christine Scott" userId="e195156bf55306bb" providerId="LiveId" clId="{1B0652AD-4932-484F-AF87-E56E95BE1884}" dt="2021-11-10T09:03:04.612" v="2710" actId="20577"/>
          <ac:spMkLst>
            <pc:docMk/>
            <pc:sldMk cId="2756266376" sldId="284"/>
            <ac:spMk id="5" creationId="{E3B8D391-C2AD-4A00-933E-46D04A14D9AD}"/>
          </ac:spMkLst>
        </pc:spChg>
        <pc:spChg chg="add del mod">
          <ac:chgData name="Christine Scott" userId="e195156bf55306bb" providerId="LiveId" clId="{1B0652AD-4932-484F-AF87-E56E95BE1884}" dt="2021-11-06T14:39:47.519" v="1953"/>
          <ac:spMkLst>
            <pc:docMk/>
            <pc:sldMk cId="2756266376" sldId="284"/>
            <ac:spMk id="6" creationId="{19BAB3E1-D522-406F-A46B-76C94EC41C6B}"/>
          </ac:spMkLst>
        </pc:spChg>
        <pc:spChg chg="mod">
          <ac:chgData name="Christine Scott" userId="e195156bf55306bb" providerId="LiveId" clId="{1B0652AD-4932-484F-AF87-E56E95BE1884}" dt="2021-11-06T14:39:47.519" v="1953"/>
          <ac:spMkLst>
            <pc:docMk/>
            <pc:sldMk cId="2756266376" sldId="284"/>
            <ac:spMk id="9" creationId="{92A249E7-E0D7-4B1E-8F75-FA7C58FD0BCA}"/>
          </ac:spMkLst>
        </pc:spChg>
        <pc:spChg chg="mod">
          <ac:chgData name="Christine Scott" userId="e195156bf55306bb" providerId="LiveId" clId="{1B0652AD-4932-484F-AF87-E56E95BE1884}" dt="2021-11-06T14:39:47.519" v="1953"/>
          <ac:spMkLst>
            <pc:docMk/>
            <pc:sldMk cId="2756266376" sldId="284"/>
            <ac:spMk id="11" creationId="{44C84308-5195-4AEC-BE9E-25DE10F5D083}"/>
          </ac:spMkLst>
        </pc:spChg>
        <pc:spChg chg="mod">
          <ac:chgData name="Christine Scott" userId="e195156bf55306bb" providerId="LiveId" clId="{1B0652AD-4932-484F-AF87-E56E95BE1884}" dt="2021-11-06T14:39:47.519" v="1953"/>
          <ac:spMkLst>
            <pc:docMk/>
            <pc:sldMk cId="2756266376" sldId="284"/>
            <ac:spMk id="12" creationId="{9FDFB57E-F044-486E-9A85-5CAD6A42F628}"/>
          </ac:spMkLst>
        </pc:spChg>
        <pc:spChg chg="mod">
          <ac:chgData name="Christine Scott" userId="e195156bf55306bb" providerId="LiveId" clId="{1B0652AD-4932-484F-AF87-E56E95BE1884}" dt="2021-11-06T14:39:47.519" v="1953"/>
          <ac:spMkLst>
            <pc:docMk/>
            <pc:sldMk cId="2756266376" sldId="284"/>
            <ac:spMk id="13" creationId="{EACD5DC5-D4F0-4346-9AF0-FDFBA16C551E}"/>
          </ac:spMkLst>
        </pc:spChg>
        <pc:spChg chg="mod">
          <ac:chgData name="Christine Scott" userId="e195156bf55306bb" providerId="LiveId" clId="{1B0652AD-4932-484F-AF87-E56E95BE1884}" dt="2021-11-06T14:39:47.519" v="1953"/>
          <ac:spMkLst>
            <pc:docMk/>
            <pc:sldMk cId="2756266376" sldId="284"/>
            <ac:spMk id="14" creationId="{3A26A2A2-8E7E-434A-AB4B-0C947E8A7124}"/>
          </ac:spMkLst>
        </pc:spChg>
        <pc:spChg chg="mod">
          <ac:chgData name="Christine Scott" userId="e195156bf55306bb" providerId="LiveId" clId="{1B0652AD-4932-484F-AF87-E56E95BE1884}" dt="2021-11-06T14:39:47.519" v="1953"/>
          <ac:spMkLst>
            <pc:docMk/>
            <pc:sldMk cId="2756266376" sldId="284"/>
            <ac:spMk id="15" creationId="{3A3D9164-7A74-424B-93B0-C8FA82181FB7}"/>
          </ac:spMkLst>
        </pc:spChg>
        <pc:spChg chg="mod">
          <ac:chgData name="Christine Scott" userId="e195156bf55306bb" providerId="LiveId" clId="{1B0652AD-4932-484F-AF87-E56E95BE1884}" dt="2021-11-06T14:39:47.519" v="1953"/>
          <ac:spMkLst>
            <pc:docMk/>
            <pc:sldMk cId="2756266376" sldId="284"/>
            <ac:spMk id="16" creationId="{02AFC168-6A3E-4C46-B235-CC3353698A61}"/>
          </ac:spMkLst>
        </pc:spChg>
        <pc:spChg chg="mod">
          <ac:chgData name="Christine Scott" userId="e195156bf55306bb" providerId="LiveId" clId="{1B0652AD-4932-484F-AF87-E56E95BE1884}" dt="2021-11-06T14:39:47.519" v="1953"/>
          <ac:spMkLst>
            <pc:docMk/>
            <pc:sldMk cId="2756266376" sldId="284"/>
            <ac:spMk id="17" creationId="{65B4FF06-D7B8-4E35-A464-7D8D7A681958}"/>
          </ac:spMkLst>
        </pc:spChg>
        <pc:spChg chg="mod">
          <ac:chgData name="Christine Scott" userId="e195156bf55306bb" providerId="LiveId" clId="{1B0652AD-4932-484F-AF87-E56E95BE1884}" dt="2021-11-06T14:39:47.519" v="1953"/>
          <ac:spMkLst>
            <pc:docMk/>
            <pc:sldMk cId="2756266376" sldId="284"/>
            <ac:spMk id="18" creationId="{95A60283-6358-477F-A48B-A129DBB9F267}"/>
          </ac:spMkLst>
        </pc:spChg>
        <pc:spChg chg="mod">
          <ac:chgData name="Christine Scott" userId="e195156bf55306bb" providerId="LiveId" clId="{1B0652AD-4932-484F-AF87-E56E95BE1884}" dt="2021-11-06T14:39:47.519" v="1953"/>
          <ac:spMkLst>
            <pc:docMk/>
            <pc:sldMk cId="2756266376" sldId="284"/>
            <ac:spMk id="19" creationId="{71C2FAA4-25B6-4D7B-808A-8BEE442F552A}"/>
          </ac:spMkLst>
        </pc:spChg>
        <pc:spChg chg="mod">
          <ac:chgData name="Christine Scott" userId="e195156bf55306bb" providerId="LiveId" clId="{1B0652AD-4932-484F-AF87-E56E95BE1884}" dt="2021-11-06T14:39:47.519" v="1953"/>
          <ac:spMkLst>
            <pc:docMk/>
            <pc:sldMk cId="2756266376" sldId="284"/>
            <ac:spMk id="20" creationId="{A203A7B9-E0A5-4EF3-A300-5AC9E16B4712}"/>
          </ac:spMkLst>
        </pc:spChg>
        <pc:spChg chg="mod">
          <ac:chgData name="Christine Scott" userId="e195156bf55306bb" providerId="LiveId" clId="{1B0652AD-4932-484F-AF87-E56E95BE1884}" dt="2021-11-06T14:39:47.519" v="1953"/>
          <ac:spMkLst>
            <pc:docMk/>
            <pc:sldMk cId="2756266376" sldId="284"/>
            <ac:spMk id="21" creationId="{88CC7D79-88B1-4AEB-9145-4A931FA3E078}"/>
          </ac:spMkLst>
        </pc:spChg>
        <pc:spChg chg="mod">
          <ac:chgData name="Christine Scott" userId="e195156bf55306bb" providerId="LiveId" clId="{1B0652AD-4932-484F-AF87-E56E95BE1884}" dt="2021-11-06T14:39:47.519" v="1953"/>
          <ac:spMkLst>
            <pc:docMk/>
            <pc:sldMk cId="2756266376" sldId="284"/>
            <ac:spMk id="22" creationId="{082459BF-56B1-4DA1-82FD-97E2F323342F}"/>
          </ac:spMkLst>
        </pc:spChg>
        <pc:spChg chg="mod">
          <ac:chgData name="Christine Scott" userId="e195156bf55306bb" providerId="LiveId" clId="{1B0652AD-4932-484F-AF87-E56E95BE1884}" dt="2021-11-06T14:39:47.519" v="1953"/>
          <ac:spMkLst>
            <pc:docMk/>
            <pc:sldMk cId="2756266376" sldId="284"/>
            <ac:spMk id="23" creationId="{C7CD17AB-7DAA-415A-A0E4-4E0043BDB10F}"/>
          </ac:spMkLst>
        </pc:spChg>
        <pc:spChg chg="mod">
          <ac:chgData name="Christine Scott" userId="e195156bf55306bb" providerId="LiveId" clId="{1B0652AD-4932-484F-AF87-E56E95BE1884}" dt="2021-11-06T14:39:47.519" v="1953"/>
          <ac:spMkLst>
            <pc:docMk/>
            <pc:sldMk cId="2756266376" sldId="284"/>
            <ac:spMk id="24" creationId="{6569AEB9-EEA2-4C32-9E39-CFD59F75AC5B}"/>
          </ac:spMkLst>
        </pc:spChg>
        <pc:spChg chg="mod">
          <ac:chgData name="Christine Scott" userId="e195156bf55306bb" providerId="LiveId" clId="{1B0652AD-4932-484F-AF87-E56E95BE1884}" dt="2021-11-06T14:39:47.519" v="1953"/>
          <ac:spMkLst>
            <pc:docMk/>
            <pc:sldMk cId="2756266376" sldId="284"/>
            <ac:spMk id="25" creationId="{9DC9E76E-FD29-47E2-B83D-1A1958FFB8CC}"/>
          </ac:spMkLst>
        </pc:spChg>
        <pc:spChg chg="mod">
          <ac:chgData name="Christine Scott" userId="e195156bf55306bb" providerId="LiveId" clId="{1B0652AD-4932-484F-AF87-E56E95BE1884}" dt="2021-11-06T14:39:47.519" v="1953"/>
          <ac:spMkLst>
            <pc:docMk/>
            <pc:sldMk cId="2756266376" sldId="284"/>
            <ac:spMk id="26" creationId="{3DD3C81A-AF21-4E44-85C5-B7FC493D0293}"/>
          </ac:spMkLst>
        </pc:spChg>
        <pc:spChg chg="mod">
          <ac:chgData name="Christine Scott" userId="e195156bf55306bb" providerId="LiveId" clId="{1B0652AD-4932-484F-AF87-E56E95BE1884}" dt="2021-11-06T14:39:47.519" v="1953"/>
          <ac:spMkLst>
            <pc:docMk/>
            <pc:sldMk cId="2756266376" sldId="284"/>
            <ac:spMk id="27" creationId="{77B269D5-28F0-49B0-9A09-F5DA179483B6}"/>
          </ac:spMkLst>
        </pc:spChg>
        <pc:spChg chg="mod">
          <ac:chgData name="Christine Scott" userId="e195156bf55306bb" providerId="LiveId" clId="{1B0652AD-4932-484F-AF87-E56E95BE1884}" dt="2021-11-06T14:39:47.519" v="1953"/>
          <ac:spMkLst>
            <pc:docMk/>
            <pc:sldMk cId="2756266376" sldId="284"/>
            <ac:spMk id="28" creationId="{57A7340C-CF5E-4819-8FE3-F707551F61FE}"/>
          </ac:spMkLst>
        </pc:spChg>
        <pc:spChg chg="mod">
          <ac:chgData name="Christine Scott" userId="e195156bf55306bb" providerId="LiveId" clId="{1B0652AD-4932-484F-AF87-E56E95BE1884}" dt="2021-11-06T14:39:47.519" v="1953"/>
          <ac:spMkLst>
            <pc:docMk/>
            <pc:sldMk cId="2756266376" sldId="284"/>
            <ac:spMk id="29" creationId="{17C739D1-89DD-4EFA-B770-D0A902073C9B}"/>
          </ac:spMkLst>
        </pc:spChg>
        <pc:spChg chg="mod">
          <ac:chgData name="Christine Scott" userId="e195156bf55306bb" providerId="LiveId" clId="{1B0652AD-4932-484F-AF87-E56E95BE1884}" dt="2021-11-06T14:39:47.519" v="1953"/>
          <ac:spMkLst>
            <pc:docMk/>
            <pc:sldMk cId="2756266376" sldId="284"/>
            <ac:spMk id="30" creationId="{87A96CBD-1109-46F7-ADD3-8B3477C5A831}"/>
          </ac:spMkLst>
        </pc:spChg>
        <pc:spChg chg="mod">
          <ac:chgData name="Christine Scott" userId="e195156bf55306bb" providerId="LiveId" clId="{1B0652AD-4932-484F-AF87-E56E95BE1884}" dt="2021-11-06T14:39:47.519" v="1953"/>
          <ac:spMkLst>
            <pc:docMk/>
            <pc:sldMk cId="2756266376" sldId="284"/>
            <ac:spMk id="31" creationId="{3F0A2CBF-C4E5-4215-8DD7-A39B46501B20}"/>
          </ac:spMkLst>
        </pc:spChg>
        <pc:spChg chg="mod">
          <ac:chgData name="Christine Scott" userId="e195156bf55306bb" providerId="LiveId" clId="{1B0652AD-4932-484F-AF87-E56E95BE1884}" dt="2021-11-06T14:39:47.519" v="1953"/>
          <ac:spMkLst>
            <pc:docMk/>
            <pc:sldMk cId="2756266376" sldId="284"/>
            <ac:spMk id="32" creationId="{20D576FC-487F-44FC-82F8-6011DD000DC2}"/>
          </ac:spMkLst>
        </pc:spChg>
        <pc:spChg chg="mod">
          <ac:chgData name="Christine Scott" userId="e195156bf55306bb" providerId="LiveId" clId="{1B0652AD-4932-484F-AF87-E56E95BE1884}" dt="2021-11-06T14:39:47.519" v="1953"/>
          <ac:spMkLst>
            <pc:docMk/>
            <pc:sldMk cId="2756266376" sldId="284"/>
            <ac:spMk id="33" creationId="{493E042E-D3EA-4EB0-93E5-141241284790}"/>
          </ac:spMkLst>
        </pc:spChg>
        <pc:spChg chg="add del mod">
          <ac:chgData name="Christine Scott" userId="e195156bf55306bb" providerId="LiveId" clId="{1B0652AD-4932-484F-AF87-E56E95BE1884}" dt="2021-11-06T14:39:47.519" v="1953"/>
          <ac:spMkLst>
            <pc:docMk/>
            <pc:sldMk cId="2756266376" sldId="284"/>
            <ac:spMk id="34" creationId="{163C01C5-E907-4722-B081-098C56F39664}"/>
          </ac:spMkLst>
        </pc:spChg>
        <pc:grpChg chg="mod">
          <ac:chgData name="Christine Scott" userId="e195156bf55306bb" providerId="LiveId" clId="{1B0652AD-4932-484F-AF87-E56E95BE1884}" dt="2021-11-06T14:39:38.820" v="1950"/>
          <ac:grpSpMkLst>
            <pc:docMk/>
            <pc:sldMk cId="2756266376" sldId="284"/>
            <ac:grpSpMk id="1" creationId="{00000000-0000-0000-0000-000000000000}"/>
          </ac:grpSpMkLst>
        </pc:grpChg>
        <pc:grpChg chg="add del mod">
          <ac:chgData name="Christine Scott" userId="e195156bf55306bb" providerId="LiveId" clId="{1B0652AD-4932-484F-AF87-E56E95BE1884}" dt="2021-11-06T14:43:35.037" v="2246" actId="21"/>
          <ac:grpSpMkLst>
            <pc:docMk/>
            <pc:sldMk cId="2756266376" sldId="284"/>
            <ac:grpSpMk id="4" creationId="{551D29E9-AB39-4403-AE82-28C212F68510}"/>
          </ac:grpSpMkLst>
        </pc:grpChg>
        <pc:grpChg chg="add del mod">
          <ac:chgData name="Christine Scott" userId="e195156bf55306bb" providerId="LiveId" clId="{1B0652AD-4932-484F-AF87-E56E95BE1884}" dt="2021-11-06T14:39:47.519" v="1953"/>
          <ac:grpSpMkLst>
            <pc:docMk/>
            <pc:sldMk cId="2756266376" sldId="284"/>
            <ac:grpSpMk id="7" creationId="{FCF5EAE6-D4EF-4B90-9566-530E7E2B7CAD}"/>
          </ac:grpSpMkLst>
        </pc:grpChg>
        <pc:grpChg chg="mod">
          <ac:chgData name="Christine Scott" userId="e195156bf55306bb" providerId="LiveId" clId="{1B0652AD-4932-484F-AF87-E56E95BE1884}" dt="2021-11-06T14:39:47.519" v="1953"/>
          <ac:grpSpMkLst>
            <pc:docMk/>
            <pc:sldMk cId="2756266376" sldId="284"/>
            <ac:grpSpMk id="8" creationId="{958A8B9A-B50C-459F-B80D-D74A44523847}"/>
          </ac:grpSpMkLst>
        </pc:grpChg>
        <pc:grpChg chg="mod">
          <ac:chgData name="Christine Scott" userId="e195156bf55306bb" providerId="LiveId" clId="{1B0652AD-4932-484F-AF87-E56E95BE1884}" dt="2021-11-06T14:39:47.519" v="1953"/>
          <ac:grpSpMkLst>
            <pc:docMk/>
            <pc:sldMk cId="2756266376" sldId="284"/>
            <ac:grpSpMk id="10" creationId="{6C0FC778-C5F8-47B3-ACB1-01C1A91EAB32}"/>
          </ac:grpSpMkLst>
        </pc:grpChg>
        <pc:grpChg chg="add mod">
          <ac:chgData name="Christine Scott" userId="e195156bf55306bb" providerId="LiveId" clId="{1B0652AD-4932-484F-AF87-E56E95BE1884}" dt="2021-11-06T14:53:36.698" v="2468" actId="1076"/>
          <ac:grpSpMkLst>
            <pc:docMk/>
            <pc:sldMk cId="2756266376" sldId="284"/>
            <ac:grpSpMk id="43" creationId="{43CFCBD4-2EAA-4EED-99EB-E5A3521E488F}"/>
          </ac:grpSpMkLst>
        </pc:grpChg>
        <pc:graphicFrameChg chg="add del mod modGraphic">
          <ac:chgData name="Christine Scott" userId="e195156bf55306bb" providerId="LiveId" clId="{1B0652AD-4932-484F-AF87-E56E95BE1884}" dt="2021-11-06T14:37:23.724" v="1940" actId="478"/>
          <ac:graphicFrameMkLst>
            <pc:docMk/>
            <pc:sldMk cId="2756266376" sldId="284"/>
            <ac:graphicFrameMk id="2" creationId="{0C7A5817-2831-4132-A197-1C96BA624A3B}"/>
          </ac:graphicFrameMkLst>
        </pc:graphicFrameChg>
        <pc:picChg chg="add del mod">
          <ac:chgData name="Christine Scott" userId="e195156bf55306bb" providerId="LiveId" clId="{1B0652AD-4932-484F-AF87-E56E95BE1884}" dt="2021-11-06T14:46:06.321" v="2258" actId="21"/>
          <ac:picMkLst>
            <pc:docMk/>
            <pc:sldMk cId="2756266376" sldId="284"/>
            <ac:picMk id="36" creationId="{352915F9-6C10-485A-B6E1-F07FC0F97180}"/>
          </ac:picMkLst>
        </pc:picChg>
        <pc:picChg chg="mod">
          <ac:chgData name="Christine Scott" userId="e195156bf55306bb" providerId="LiveId" clId="{1B0652AD-4932-484F-AF87-E56E95BE1884}" dt="2021-11-06T14:53:36.698" v="2468" actId="1076"/>
          <ac:picMkLst>
            <pc:docMk/>
            <pc:sldMk cId="2756266376" sldId="284"/>
            <ac:picMk id="44" creationId="{12929DAB-7857-4C4A-AD89-01D1259656C2}"/>
          </ac:picMkLst>
        </pc:picChg>
        <pc:picChg chg="mod">
          <ac:chgData name="Christine Scott" userId="e195156bf55306bb" providerId="LiveId" clId="{1B0652AD-4932-484F-AF87-E56E95BE1884}" dt="2021-11-06T14:53:36.698" v="2468" actId="1076"/>
          <ac:picMkLst>
            <pc:docMk/>
            <pc:sldMk cId="2756266376" sldId="284"/>
            <ac:picMk id="45" creationId="{33752A3D-B438-4CED-A9C5-5C20EA6D8C7C}"/>
          </ac:picMkLst>
        </pc:picChg>
        <pc:picChg chg="mod">
          <ac:chgData name="Christine Scott" userId="e195156bf55306bb" providerId="LiveId" clId="{1B0652AD-4932-484F-AF87-E56E95BE1884}" dt="2021-11-06T14:53:36.698" v="2468" actId="1076"/>
          <ac:picMkLst>
            <pc:docMk/>
            <pc:sldMk cId="2756266376" sldId="284"/>
            <ac:picMk id="46" creationId="{495523DE-8AAA-4C7E-87EF-E9CE3BD3A3CD}"/>
          </ac:picMkLst>
        </pc:picChg>
        <pc:picChg chg="mod">
          <ac:chgData name="Christine Scott" userId="e195156bf55306bb" providerId="LiveId" clId="{1B0652AD-4932-484F-AF87-E56E95BE1884}" dt="2021-11-06T14:39:38.820" v="1950"/>
          <ac:picMkLst>
            <pc:docMk/>
            <pc:sldMk cId="2756266376" sldId="284"/>
            <ac:picMk id="2050" creationId="{BC53DA99-A4DB-428E-8845-B356AB8F7363}"/>
          </ac:picMkLst>
        </pc:picChg>
        <pc:picChg chg="mod">
          <ac:chgData name="Christine Scott" userId="e195156bf55306bb" providerId="LiveId" clId="{1B0652AD-4932-484F-AF87-E56E95BE1884}" dt="2021-11-06T14:39:38.820" v="1950"/>
          <ac:picMkLst>
            <pc:docMk/>
            <pc:sldMk cId="2756266376" sldId="284"/>
            <ac:picMk id="2051" creationId="{AAEB698D-FD19-42CF-A61B-1C9A65B96C78}"/>
          </ac:picMkLst>
        </pc:picChg>
        <pc:picChg chg="mod">
          <ac:chgData name="Christine Scott" userId="e195156bf55306bb" providerId="LiveId" clId="{1B0652AD-4932-484F-AF87-E56E95BE1884}" dt="2021-11-06T14:39:38.820" v="1950"/>
          <ac:picMkLst>
            <pc:docMk/>
            <pc:sldMk cId="2756266376" sldId="284"/>
            <ac:picMk id="2052" creationId="{648612DC-0DBD-4069-804D-32FAA4B7F19E}"/>
          </ac:picMkLst>
        </pc:picChg>
        <pc:picChg chg="mod">
          <ac:chgData name="Christine Scott" userId="e195156bf55306bb" providerId="LiveId" clId="{1B0652AD-4932-484F-AF87-E56E95BE1884}" dt="2021-11-06T14:39:47.519" v="1953"/>
          <ac:picMkLst>
            <pc:docMk/>
            <pc:sldMk cId="2756266376" sldId="284"/>
            <ac:picMk id="2066" creationId="{D0CC85CF-967C-4070-B8F1-5C793E87B0AD}"/>
          </ac:picMkLst>
        </pc:picChg>
        <pc:picChg chg="mod">
          <ac:chgData name="Christine Scott" userId="e195156bf55306bb" providerId="LiveId" clId="{1B0652AD-4932-484F-AF87-E56E95BE1884}" dt="2021-11-06T14:39:47.519" v="1953"/>
          <ac:picMkLst>
            <pc:docMk/>
            <pc:sldMk cId="2756266376" sldId="284"/>
            <ac:picMk id="2083" creationId="{F3CFF7A3-41E3-411A-9DA1-5D2606ABBA8D}"/>
          </ac:picMkLst>
        </pc:picChg>
        <pc:picChg chg="mod">
          <ac:chgData name="Christine Scott" userId="e195156bf55306bb" providerId="LiveId" clId="{1B0652AD-4932-484F-AF87-E56E95BE1884}" dt="2021-11-06T14:39:47.519" v="1953"/>
          <ac:picMkLst>
            <pc:docMk/>
            <pc:sldMk cId="2756266376" sldId="284"/>
            <ac:picMk id="2084" creationId="{EC59B128-B594-49C9-8103-62DFA99A50D4}"/>
          </ac:picMkLst>
        </pc:picChg>
      </pc:sldChg>
      <pc:sldChg chg="new del">
        <pc:chgData name="Christine Scott" userId="e195156bf55306bb" providerId="LiveId" clId="{1B0652AD-4932-484F-AF87-E56E95BE1884}" dt="2021-11-06T14:32:04.250" v="1933" actId="2696"/>
        <pc:sldMkLst>
          <pc:docMk/>
          <pc:sldMk cId="885180574" sldId="285"/>
        </pc:sldMkLst>
      </pc:sldChg>
      <pc:sldChg chg="addSp delSp modSp new del mod">
        <pc:chgData name="Christine Scott" userId="e195156bf55306bb" providerId="LiveId" clId="{1B0652AD-4932-484F-AF87-E56E95BE1884}" dt="2021-11-08T14:59:19.149" v="2513" actId="2696"/>
        <pc:sldMkLst>
          <pc:docMk/>
          <pc:sldMk cId="1364912861" sldId="285"/>
        </pc:sldMkLst>
        <pc:spChg chg="add mod">
          <ac:chgData name="Christine Scott" userId="e195156bf55306bb" providerId="LiveId" clId="{1B0652AD-4932-484F-AF87-E56E95BE1884}" dt="2021-11-08T14:56:44.896" v="2498" actId="14100"/>
          <ac:spMkLst>
            <pc:docMk/>
            <pc:sldMk cId="1364912861" sldId="285"/>
            <ac:spMk id="3" creationId="{9E2B7CC8-64A2-42D7-BC7B-D58D96BBC99C}"/>
          </ac:spMkLst>
        </pc:spChg>
        <pc:grpChg chg="add del mod">
          <ac:chgData name="Christine Scott" userId="e195156bf55306bb" providerId="LiveId" clId="{1B0652AD-4932-484F-AF87-E56E95BE1884}" dt="2021-11-06T14:45:52.826" v="2254" actId="21"/>
          <ac:grpSpMkLst>
            <pc:docMk/>
            <pc:sldMk cId="1364912861" sldId="285"/>
            <ac:grpSpMk id="4" creationId="{A491F9D9-609C-4496-B565-46B190545A56}"/>
          </ac:grpSpMkLst>
        </pc:grpChg>
        <pc:picChg chg="mod">
          <ac:chgData name="Christine Scott" userId="e195156bf55306bb" providerId="LiveId" clId="{1B0652AD-4932-484F-AF87-E56E95BE1884}" dt="2021-11-06T14:45:50.762" v="2253" actId="1076"/>
          <ac:picMkLst>
            <pc:docMk/>
            <pc:sldMk cId="1364912861" sldId="285"/>
            <ac:picMk id="5" creationId="{C0644903-06B3-4135-803C-97D96C7BE606}"/>
          </ac:picMkLst>
        </pc:picChg>
        <pc:picChg chg="mod">
          <ac:chgData name="Christine Scott" userId="e195156bf55306bb" providerId="LiveId" clId="{1B0652AD-4932-484F-AF87-E56E95BE1884}" dt="2021-11-06T14:45:50.762" v="2253" actId="1076"/>
          <ac:picMkLst>
            <pc:docMk/>
            <pc:sldMk cId="1364912861" sldId="285"/>
            <ac:picMk id="6" creationId="{4A8FBCD0-C824-4BCC-AA16-E73F4B72DBC4}"/>
          </ac:picMkLst>
        </pc:picChg>
        <pc:picChg chg="mod">
          <ac:chgData name="Christine Scott" userId="e195156bf55306bb" providerId="LiveId" clId="{1B0652AD-4932-484F-AF87-E56E95BE1884}" dt="2021-11-06T14:45:50.762" v="2253" actId="1076"/>
          <ac:picMkLst>
            <pc:docMk/>
            <pc:sldMk cId="1364912861" sldId="285"/>
            <ac:picMk id="7" creationId="{7733F7C2-3085-4FA7-9BBB-5EA342A92268}"/>
          </ac:picMkLst>
        </pc:picChg>
        <pc:picChg chg="add mod">
          <ac:chgData name="Christine Scott" userId="e195156bf55306bb" providerId="LiveId" clId="{1B0652AD-4932-484F-AF87-E56E95BE1884}" dt="2021-11-08T14:56:25.215" v="2497" actId="1076"/>
          <ac:picMkLst>
            <pc:docMk/>
            <pc:sldMk cId="1364912861" sldId="285"/>
            <ac:picMk id="8" creationId="{F57CBFEE-A699-4408-9CED-3BB82BF5CA32}"/>
          </ac:picMkLst>
        </pc:picChg>
      </pc:sldChg>
      <pc:sldChg chg="new del">
        <pc:chgData name="Christine Scott" userId="e195156bf55306bb" providerId="LiveId" clId="{1B0652AD-4932-484F-AF87-E56E95BE1884}" dt="2021-11-06T14:32:20.640" v="1936" actId="2696"/>
        <pc:sldMkLst>
          <pc:docMk/>
          <pc:sldMk cId="2856481863" sldId="285"/>
        </pc:sldMkLst>
      </pc:sldChg>
      <pc:sldChg chg="addSp modSp new mod">
        <pc:chgData name="Christine Scott" userId="e195156bf55306bb" providerId="LiveId" clId="{1B0652AD-4932-484F-AF87-E56E95BE1884}" dt="2021-11-06T14:56:36.328" v="2482" actId="14100"/>
        <pc:sldMkLst>
          <pc:docMk/>
          <pc:sldMk cId="1414478881" sldId="286"/>
        </pc:sldMkLst>
        <pc:spChg chg="add mod">
          <ac:chgData name="Christine Scott" userId="e195156bf55306bb" providerId="LiveId" clId="{1B0652AD-4932-484F-AF87-E56E95BE1884}" dt="2021-11-06T14:47:31.591" v="2263"/>
          <ac:spMkLst>
            <pc:docMk/>
            <pc:sldMk cId="1414478881" sldId="286"/>
            <ac:spMk id="2" creationId="{18C829DC-DBB5-4046-A03F-3B62E7D46AE9}"/>
          </ac:spMkLst>
        </pc:spChg>
        <pc:spChg chg="mod">
          <ac:chgData name="Christine Scott" userId="e195156bf55306bb" providerId="LiveId" clId="{1B0652AD-4932-484F-AF87-E56E95BE1884}" dt="2021-11-06T14:56:36.328" v="2482" actId="14100"/>
          <ac:spMkLst>
            <pc:docMk/>
            <pc:sldMk cId="1414478881" sldId="286"/>
            <ac:spMk id="5" creationId="{F9DF570F-B0CA-4148-B55D-1702BBADE931}"/>
          </ac:spMkLst>
        </pc:spChg>
        <pc:spChg chg="mod">
          <ac:chgData name="Christine Scott" userId="e195156bf55306bb" providerId="LiveId" clId="{1B0652AD-4932-484F-AF87-E56E95BE1884}" dt="2021-11-06T14:56:36.328" v="2482" actId="14100"/>
          <ac:spMkLst>
            <pc:docMk/>
            <pc:sldMk cId="1414478881" sldId="286"/>
            <ac:spMk id="9" creationId="{1D02E1FD-9EF4-423C-8C30-964B5725778A}"/>
          </ac:spMkLst>
        </pc:spChg>
        <pc:spChg chg="mod">
          <ac:chgData name="Christine Scott" userId="e195156bf55306bb" providerId="LiveId" clId="{1B0652AD-4932-484F-AF87-E56E95BE1884}" dt="2021-11-06T14:56:36.328" v="2482" actId="14100"/>
          <ac:spMkLst>
            <pc:docMk/>
            <pc:sldMk cId="1414478881" sldId="286"/>
            <ac:spMk id="10" creationId="{E600B43A-4E51-4DA2-85EC-1BBD40C7515B}"/>
          </ac:spMkLst>
        </pc:spChg>
        <pc:spChg chg="mod">
          <ac:chgData name="Christine Scott" userId="e195156bf55306bb" providerId="LiveId" clId="{1B0652AD-4932-484F-AF87-E56E95BE1884}" dt="2021-11-06T14:56:36.328" v="2482" actId="14100"/>
          <ac:spMkLst>
            <pc:docMk/>
            <pc:sldMk cId="1414478881" sldId="286"/>
            <ac:spMk id="11" creationId="{674D4235-6FEC-4486-B3A2-39005076CADB}"/>
          </ac:spMkLst>
        </pc:spChg>
        <pc:spChg chg="mod">
          <ac:chgData name="Christine Scott" userId="e195156bf55306bb" providerId="LiveId" clId="{1B0652AD-4932-484F-AF87-E56E95BE1884}" dt="2021-11-06T14:56:36.328" v="2482" actId="14100"/>
          <ac:spMkLst>
            <pc:docMk/>
            <pc:sldMk cId="1414478881" sldId="286"/>
            <ac:spMk id="12" creationId="{B23B965F-B5F9-47B7-A7BF-C2192E9EB7A0}"/>
          </ac:spMkLst>
        </pc:spChg>
        <pc:spChg chg="mod">
          <ac:chgData name="Christine Scott" userId="e195156bf55306bb" providerId="LiveId" clId="{1B0652AD-4932-484F-AF87-E56E95BE1884}" dt="2021-11-06T14:56:36.328" v="2482" actId="14100"/>
          <ac:spMkLst>
            <pc:docMk/>
            <pc:sldMk cId="1414478881" sldId="286"/>
            <ac:spMk id="13" creationId="{F004D86F-0B29-4CEE-B5ED-61DE6D37AABD}"/>
          </ac:spMkLst>
        </pc:spChg>
        <pc:spChg chg="mod">
          <ac:chgData name="Christine Scott" userId="e195156bf55306bb" providerId="LiveId" clId="{1B0652AD-4932-484F-AF87-E56E95BE1884}" dt="2021-11-06T14:56:36.328" v="2482" actId="14100"/>
          <ac:spMkLst>
            <pc:docMk/>
            <pc:sldMk cId="1414478881" sldId="286"/>
            <ac:spMk id="14" creationId="{DB6E7161-AE84-487D-B409-8C0196C287A6}"/>
          </ac:spMkLst>
        </pc:spChg>
        <pc:spChg chg="mod">
          <ac:chgData name="Christine Scott" userId="e195156bf55306bb" providerId="LiveId" clId="{1B0652AD-4932-484F-AF87-E56E95BE1884}" dt="2021-11-06T14:56:36.328" v="2482" actId="14100"/>
          <ac:spMkLst>
            <pc:docMk/>
            <pc:sldMk cId="1414478881" sldId="286"/>
            <ac:spMk id="15" creationId="{ADEF360C-39F1-4788-A017-DDFC0B2E9DB8}"/>
          </ac:spMkLst>
        </pc:spChg>
        <pc:spChg chg="mod">
          <ac:chgData name="Christine Scott" userId="e195156bf55306bb" providerId="LiveId" clId="{1B0652AD-4932-484F-AF87-E56E95BE1884}" dt="2021-11-06T14:56:36.328" v="2482" actId="14100"/>
          <ac:spMkLst>
            <pc:docMk/>
            <pc:sldMk cId="1414478881" sldId="286"/>
            <ac:spMk id="16" creationId="{78A3B575-5221-4F80-B081-CF7600BB5927}"/>
          </ac:spMkLst>
        </pc:spChg>
        <pc:spChg chg="mod">
          <ac:chgData name="Christine Scott" userId="e195156bf55306bb" providerId="LiveId" clId="{1B0652AD-4932-484F-AF87-E56E95BE1884}" dt="2021-11-06T14:56:36.328" v="2482" actId="14100"/>
          <ac:spMkLst>
            <pc:docMk/>
            <pc:sldMk cId="1414478881" sldId="286"/>
            <ac:spMk id="17" creationId="{389467FB-F2B2-4720-98AC-FD3D81246215}"/>
          </ac:spMkLst>
        </pc:spChg>
        <pc:spChg chg="mod">
          <ac:chgData name="Christine Scott" userId="e195156bf55306bb" providerId="LiveId" clId="{1B0652AD-4932-484F-AF87-E56E95BE1884}" dt="2021-11-06T14:56:36.328" v="2482" actId="14100"/>
          <ac:spMkLst>
            <pc:docMk/>
            <pc:sldMk cId="1414478881" sldId="286"/>
            <ac:spMk id="18" creationId="{D0E51E2E-A418-43F5-A0DF-7F51320BE62C}"/>
          </ac:spMkLst>
        </pc:spChg>
        <pc:spChg chg="add mod">
          <ac:chgData name="Christine Scott" userId="e195156bf55306bb" providerId="LiveId" clId="{1B0652AD-4932-484F-AF87-E56E95BE1884}" dt="2021-11-06T14:56:14.036" v="2481" actId="255"/>
          <ac:spMkLst>
            <pc:docMk/>
            <pc:sldMk cId="1414478881" sldId="286"/>
            <ac:spMk id="19" creationId="{CE2AAB3B-6211-4162-866E-A118DC237667}"/>
          </ac:spMkLst>
        </pc:spChg>
        <pc:grpChg chg="mod">
          <ac:chgData name="Christine Scott" userId="e195156bf55306bb" providerId="LiveId" clId="{1B0652AD-4932-484F-AF87-E56E95BE1884}" dt="2021-11-06T14:47:31.591" v="2263"/>
          <ac:grpSpMkLst>
            <pc:docMk/>
            <pc:sldMk cId="1414478881" sldId="286"/>
            <ac:grpSpMk id="1" creationId="{00000000-0000-0000-0000-000000000000}"/>
          </ac:grpSpMkLst>
        </pc:grpChg>
        <pc:grpChg chg="add mod">
          <ac:chgData name="Christine Scott" userId="e195156bf55306bb" providerId="LiveId" clId="{1B0652AD-4932-484F-AF87-E56E95BE1884}" dt="2021-11-06T14:56:36.328" v="2482" actId="14100"/>
          <ac:grpSpMkLst>
            <pc:docMk/>
            <pc:sldMk cId="1414478881" sldId="286"/>
            <ac:grpSpMk id="3" creationId="{C19D3319-260D-4A7E-9B7F-8EB4D2F87F6A}"/>
          </ac:grpSpMkLst>
        </pc:grpChg>
        <pc:grpChg chg="mod">
          <ac:chgData name="Christine Scott" userId="e195156bf55306bb" providerId="LiveId" clId="{1B0652AD-4932-484F-AF87-E56E95BE1884}" dt="2021-11-06T14:56:36.328" v="2482" actId="14100"/>
          <ac:grpSpMkLst>
            <pc:docMk/>
            <pc:sldMk cId="1414478881" sldId="286"/>
            <ac:grpSpMk id="4" creationId="{80A68F07-112B-4DC3-B3AB-28356C5A8323}"/>
          </ac:grpSpMkLst>
        </pc:grpChg>
        <pc:grpChg chg="mod">
          <ac:chgData name="Christine Scott" userId="e195156bf55306bb" providerId="LiveId" clId="{1B0652AD-4932-484F-AF87-E56E95BE1884}" dt="2021-11-06T14:56:36.328" v="2482" actId="14100"/>
          <ac:grpSpMkLst>
            <pc:docMk/>
            <pc:sldMk cId="1414478881" sldId="286"/>
            <ac:grpSpMk id="6" creationId="{68FC2F97-11D6-4FDA-943C-7AE03822C075}"/>
          </ac:grpSpMkLst>
        </pc:grpChg>
        <pc:grpChg chg="mod">
          <ac:chgData name="Christine Scott" userId="e195156bf55306bb" providerId="LiveId" clId="{1B0652AD-4932-484F-AF87-E56E95BE1884}" dt="2021-11-06T14:56:36.328" v="2482" actId="14100"/>
          <ac:grpSpMkLst>
            <pc:docMk/>
            <pc:sldMk cId="1414478881" sldId="286"/>
            <ac:grpSpMk id="7" creationId="{DF306E91-BBE5-4E60-B4E0-0BE59DADABAC}"/>
          </ac:grpSpMkLst>
        </pc:grpChg>
        <pc:grpChg chg="mod">
          <ac:chgData name="Christine Scott" userId="e195156bf55306bb" providerId="LiveId" clId="{1B0652AD-4932-484F-AF87-E56E95BE1884}" dt="2021-11-06T14:56:36.328" v="2482" actId="14100"/>
          <ac:grpSpMkLst>
            <pc:docMk/>
            <pc:sldMk cId="1414478881" sldId="286"/>
            <ac:grpSpMk id="8" creationId="{99E1F3EE-6062-42C7-B142-A66499F42425}"/>
          </ac:grpSpMkLst>
        </pc:grpChg>
        <pc:picChg chg="mod">
          <ac:chgData name="Christine Scott" userId="e195156bf55306bb" providerId="LiveId" clId="{1B0652AD-4932-484F-AF87-E56E95BE1884}" dt="2021-11-06T14:56:36.328" v="2482" actId="14100"/>
          <ac:picMkLst>
            <pc:docMk/>
            <pc:sldMk cId="1414478881" sldId="286"/>
            <ac:picMk id="3089" creationId="{D0EB19F3-04EE-4739-B41F-56466A16917C}"/>
          </ac:picMkLst>
        </pc:picChg>
      </pc:sldChg>
      <pc:sldChg chg="modSp new del mod">
        <pc:chgData name="Christine Scott" userId="e195156bf55306bb" providerId="LiveId" clId="{1B0652AD-4932-484F-AF87-E56E95BE1884}" dt="2021-11-10T09:04:33.547" v="2711" actId="2696"/>
        <pc:sldMkLst>
          <pc:docMk/>
          <pc:sldMk cId="32494732" sldId="287"/>
        </pc:sldMkLst>
        <pc:spChg chg="mod">
          <ac:chgData name="Christine Scott" userId="e195156bf55306bb" providerId="LiveId" clId="{1B0652AD-4932-484F-AF87-E56E95BE1884}" dt="2021-11-06T14:50:42.301" v="2279" actId="27636"/>
          <ac:spMkLst>
            <pc:docMk/>
            <pc:sldMk cId="32494732" sldId="287"/>
            <ac:spMk id="2" creationId="{1BD84BFF-F269-4FB9-A66B-B98CD3392FE6}"/>
          </ac:spMkLst>
        </pc:spChg>
        <pc:spChg chg="mod">
          <ac:chgData name="Christine Scott" userId="e195156bf55306bb" providerId="LiveId" clId="{1B0652AD-4932-484F-AF87-E56E95BE1884}" dt="2021-11-06T14:50:48.253" v="2281" actId="27636"/>
          <ac:spMkLst>
            <pc:docMk/>
            <pc:sldMk cId="32494732" sldId="287"/>
            <ac:spMk id="3" creationId="{B1DF62D9-11D7-4E0A-8008-8CA40112E9AB}"/>
          </ac:spMkLst>
        </pc:spChg>
      </pc:sldChg>
      <pc:sldChg chg="addSp delSp modSp new del mod">
        <pc:chgData name="Christine Scott" userId="e195156bf55306bb" providerId="LiveId" clId="{1B0652AD-4932-484F-AF87-E56E95BE1884}" dt="2021-11-10T09:13:30.706" v="2867" actId="2696"/>
        <pc:sldMkLst>
          <pc:docMk/>
          <pc:sldMk cId="1421051373" sldId="288"/>
        </pc:sldMkLst>
        <pc:spChg chg="mod">
          <ac:chgData name="Christine Scott" userId="e195156bf55306bb" providerId="LiveId" clId="{1B0652AD-4932-484F-AF87-E56E95BE1884}" dt="2021-11-08T14:58:59.338" v="2512" actId="255"/>
          <ac:spMkLst>
            <pc:docMk/>
            <pc:sldMk cId="1421051373" sldId="288"/>
            <ac:spMk id="2" creationId="{20C89A7F-07CD-43F3-9817-074CF2744F46}"/>
          </ac:spMkLst>
        </pc:spChg>
        <pc:spChg chg="del">
          <ac:chgData name="Christine Scott" userId="e195156bf55306bb" providerId="LiveId" clId="{1B0652AD-4932-484F-AF87-E56E95BE1884}" dt="2021-11-08T14:58:32.551" v="2507"/>
          <ac:spMkLst>
            <pc:docMk/>
            <pc:sldMk cId="1421051373" sldId="288"/>
            <ac:spMk id="3" creationId="{1271DC7A-526F-4C3D-8453-A04E6F0D000F}"/>
          </ac:spMkLst>
        </pc:spChg>
        <pc:picChg chg="add mod">
          <ac:chgData name="Christine Scott" userId="e195156bf55306bb" providerId="LiveId" clId="{1B0652AD-4932-484F-AF87-E56E95BE1884}" dt="2021-11-08T14:58:51.322" v="2511" actId="1076"/>
          <ac:picMkLst>
            <pc:docMk/>
            <pc:sldMk cId="1421051373" sldId="288"/>
            <ac:picMk id="4" creationId="{91AA773B-0DD2-4F40-94DA-698E1ECA0378}"/>
          </ac:picMkLst>
        </pc:picChg>
      </pc:sldChg>
      <pc:sldChg chg="new del">
        <pc:chgData name="Christine Scott" userId="e195156bf55306bb" providerId="LiveId" clId="{1B0652AD-4932-484F-AF87-E56E95BE1884}" dt="2021-11-10T09:14:49.252" v="2869" actId="2696"/>
        <pc:sldMkLst>
          <pc:docMk/>
          <pc:sldMk cId="2624025560" sldId="289"/>
        </pc:sldMkLst>
      </pc:sldChg>
      <pc:sldChg chg="modSp new mod">
        <pc:chgData name="Christine Scott" userId="e195156bf55306bb" providerId="LiveId" clId="{1B0652AD-4932-484F-AF87-E56E95BE1884}" dt="2021-11-10T09:10:00.158" v="2854" actId="20577"/>
        <pc:sldMkLst>
          <pc:docMk/>
          <pc:sldMk cId="3618048072" sldId="290"/>
        </pc:sldMkLst>
        <pc:spChg chg="mod">
          <ac:chgData name="Christine Scott" userId="e195156bf55306bb" providerId="LiveId" clId="{1B0652AD-4932-484F-AF87-E56E95BE1884}" dt="2021-11-10T09:10:00.158" v="2854" actId="20577"/>
          <ac:spMkLst>
            <pc:docMk/>
            <pc:sldMk cId="3618048072" sldId="290"/>
            <ac:spMk id="2" creationId="{E3FB4933-1F04-4A45-9CF1-C34BF4B83E73}"/>
          </ac:spMkLst>
        </pc:spChg>
        <pc:spChg chg="mod">
          <ac:chgData name="Christine Scott" userId="e195156bf55306bb" providerId="LiveId" clId="{1B0652AD-4932-484F-AF87-E56E95BE1884}" dt="2021-11-10T09:06:41.709" v="2823" actId="14100"/>
          <ac:spMkLst>
            <pc:docMk/>
            <pc:sldMk cId="3618048072" sldId="290"/>
            <ac:spMk id="3" creationId="{A176E970-2CD5-4DFE-8211-9ABC8F26010C}"/>
          </ac:spMkLst>
        </pc:spChg>
      </pc:sldChg>
      <pc:sldChg chg="new del">
        <pc:chgData name="Christine Scott" userId="e195156bf55306bb" providerId="LiveId" clId="{1B0652AD-4932-484F-AF87-E56E95BE1884}" dt="2021-11-10T09:12:11.261" v="2860" actId="2696"/>
        <pc:sldMkLst>
          <pc:docMk/>
          <pc:sldMk cId="2726111105" sldId="291"/>
        </pc:sldMkLst>
      </pc:sldChg>
      <pc:sldChg chg="add del">
        <pc:chgData name="Christine Scott" userId="e195156bf55306bb" providerId="LiveId" clId="{1B0652AD-4932-484F-AF87-E56E95BE1884}" dt="2021-11-10T09:14:30.596" v="2868" actId="2696"/>
        <pc:sldMkLst>
          <pc:docMk/>
          <pc:sldMk cId="3435957148" sldId="292"/>
        </pc:sldMkLst>
      </pc:sldChg>
      <pc:sldChg chg="new del">
        <pc:chgData name="Christine Scott" userId="e195156bf55306bb" providerId="LiveId" clId="{1B0652AD-4932-484F-AF87-E56E95BE1884}" dt="2021-11-10T09:12:23.413" v="2862" actId="2696"/>
        <pc:sldMkLst>
          <pc:docMk/>
          <pc:sldMk cId="2715196961" sldId="293"/>
        </pc:sldMkLst>
      </pc:sldChg>
      <pc:sldChg chg="add">
        <pc:chgData name="Christine Scott" userId="e195156bf55306bb" providerId="LiveId" clId="{1B0652AD-4932-484F-AF87-E56E95BE1884}" dt="2021-11-10T09:12:19.797" v="2861"/>
        <pc:sldMkLst>
          <pc:docMk/>
          <pc:sldMk cId="1550241431" sldId="294"/>
        </pc:sldMkLst>
      </pc:sldChg>
      <pc:sldChg chg="new del">
        <pc:chgData name="Christine Scott" userId="e195156bf55306bb" providerId="LiveId" clId="{1B0652AD-4932-484F-AF87-E56E95BE1884}" dt="2021-11-10T09:13:24.778" v="2866" actId="2696"/>
        <pc:sldMkLst>
          <pc:docMk/>
          <pc:sldMk cId="1907493645" sldId="295"/>
        </pc:sldMkLst>
      </pc:sldChg>
      <pc:sldChg chg="add">
        <pc:chgData name="Christine Scott" userId="e195156bf55306bb" providerId="LiveId" clId="{1B0652AD-4932-484F-AF87-E56E95BE1884}" dt="2021-11-10T09:13:19.439" v="2865"/>
        <pc:sldMkLst>
          <pc:docMk/>
          <pc:sldMk cId="1650776972" sldId="29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1A282-ACEE-4E02-A895-4F5F10C802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59C84B-C082-4D44-A018-44362572F8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894F04E-6C7A-428E-8EB6-553CB8C52352}"/>
              </a:ext>
            </a:extLst>
          </p:cNvPr>
          <p:cNvSpPr>
            <a:spLocks noGrp="1"/>
          </p:cNvSpPr>
          <p:nvPr>
            <p:ph type="dt" sz="half" idx="10"/>
          </p:nvPr>
        </p:nvSpPr>
        <p:spPr/>
        <p:txBody>
          <a:bodyPr/>
          <a:lstStyle/>
          <a:p>
            <a:fld id="{B8E7822D-97A8-4527-966A-40159B7DA99E}" type="datetimeFigureOut">
              <a:rPr lang="en-GB" smtClean="0"/>
              <a:t>10/11/2021</a:t>
            </a:fld>
            <a:endParaRPr lang="en-GB"/>
          </a:p>
        </p:txBody>
      </p:sp>
      <p:sp>
        <p:nvSpPr>
          <p:cNvPr id="5" name="Footer Placeholder 4">
            <a:extLst>
              <a:ext uri="{FF2B5EF4-FFF2-40B4-BE49-F238E27FC236}">
                <a16:creationId xmlns:a16="http://schemas.microsoft.com/office/drawing/2014/main" id="{EA463744-FDEF-4BE8-8C23-B21E2C0B4D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2F7717-0ADE-4853-AF39-420D5BE09522}"/>
              </a:ext>
            </a:extLst>
          </p:cNvPr>
          <p:cNvSpPr>
            <a:spLocks noGrp="1"/>
          </p:cNvSpPr>
          <p:nvPr>
            <p:ph type="sldNum" sz="quarter" idx="12"/>
          </p:nvPr>
        </p:nvSpPr>
        <p:spPr/>
        <p:txBody>
          <a:bodyPr/>
          <a:lstStyle/>
          <a:p>
            <a:fld id="{E95B8FB2-C2C1-4D70-86C1-CC808F4B1F59}" type="slidenum">
              <a:rPr lang="en-GB" smtClean="0"/>
              <a:t>‹#›</a:t>
            </a:fld>
            <a:endParaRPr lang="en-GB"/>
          </a:p>
        </p:txBody>
      </p:sp>
    </p:spTree>
    <p:extLst>
      <p:ext uri="{BB962C8B-B14F-4D97-AF65-F5344CB8AC3E}">
        <p14:creationId xmlns:p14="http://schemas.microsoft.com/office/powerpoint/2010/main" val="4189428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98F64-FCA2-4849-96C1-B57538A3C27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9A6F7EF-9C97-4760-B304-944BAC0D8D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460034-9607-405E-BB9A-E360EAD09124}"/>
              </a:ext>
            </a:extLst>
          </p:cNvPr>
          <p:cNvSpPr>
            <a:spLocks noGrp="1"/>
          </p:cNvSpPr>
          <p:nvPr>
            <p:ph type="dt" sz="half" idx="10"/>
          </p:nvPr>
        </p:nvSpPr>
        <p:spPr/>
        <p:txBody>
          <a:bodyPr/>
          <a:lstStyle/>
          <a:p>
            <a:fld id="{B8E7822D-97A8-4527-966A-40159B7DA99E}" type="datetimeFigureOut">
              <a:rPr lang="en-GB" smtClean="0"/>
              <a:t>10/11/2021</a:t>
            </a:fld>
            <a:endParaRPr lang="en-GB"/>
          </a:p>
        </p:txBody>
      </p:sp>
      <p:sp>
        <p:nvSpPr>
          <p:cNvPr id="5" name="Footer Placeholder 4">
            <a:extLst>
              <a:ext uri="{FF2B5EF4-FFF2-40B4-BE49-F238E27FC236}">
                <a16:creationId xmlns:a16="http://schemas.microsoft.com/office/drawing/2014/main" id="{0EF7D043-8D4D-4C1F-B819-2A2A4D1163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58E050-BA5E-452F-99E3-E18285000B72}"/>
              </a:ext>
            </a:extLst>
          </p:cNvPr>
          <p:cNvSpPr>
            <a:spLocks noGrp="1"/>
          </p:cNvSpPr>
          <p:nvPr>
            <p:ph type="sldNum" sz="quarter" idx="12"/>
          </p:nvPr>
        </p:nvSpPr>
        <p:spPr/>
        <p:txBody>
          <a:bodyPr/>
          <a:lstStyle/>
          <a:p>
            <a:fld id="{E95B8FB2-C2C1-4D70-86C1-CC808F4B1F59}" type="slidenum">
              <a:rPr lang="en-GB" smtClean="0"/>
              <a:t>‹#›</a:t>
            </a:fld>
            <a:endParaRPr lang="en-GB"/>
          </a:p>
        </p:txBody>
      </p:sp>
    </p:spTree>
    <p:extLst>
      <p:ext uri="{BB962C8B-B14F-4D97-AF65-F5344CB8AC3E}">
        <p14:creationId xmlns:p14="http://schemas.microsoft.com/office/powerpoint/2010/main" val="2127816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92FCA1-C72C-4722-A25D-5C835821F4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E378CF-1CAD-4627-8FFA-4F8A5A13A9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2BF87F-BA08-4B34-B01F-79E9B89590D9}"/>
              </a:ext>
            </a:extLst>
          </p:cNvPr>
          <p:cNvSpPr>
            <a:spLocks noGrp="1"/>
          </p:cNvSpPr>
          <p:nvPr>
            <p:ph type="dt" sz="half" idx="10"/>
          </p:nvPr>
        </p:nvSpPr>
        <p:spPr/>
        <p:txBody>
          <a:bodyPr/>
          <a:lstStyle/>
          <a:p>
            <a:fld id="{B8E7822D-97A8-4527-966A-40159B7DA99E}" type="datetimeFigureOut">
              <a:rPr lang="en-GB" smtClean="0"/>
              <a:t>10/11/2021</a:t>
            </a:fld>
            <a:endParaRPr lang="en-GB"/>
          </a:p>
        </p:txBody>
      </p:sp>
      <p:sp>
        <p:nvSpPr>
          <p:cNvPr id="5" name="Footer Placeholder 4">
            <a:extLst>
              <a:ext uri="{FF2B5EF4-FFF2-40B4-BE49-F238E27FC236}">
                <a16:creationId xmlns:a16="http://schemas.microsoft.com/office/drawing/2014/main" id="{8F6EDFDC-6800-4798-BF9F-A3E4DAD168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8A3F53-D3F7-491F-B9BF-7A7611924F91}"/>
              </a:ext>
            </a:extLst>
          </p:cNvPr>
          <p:cNvSpPr>
            <a:spLocks noGrp="1"/>
          </p:cNvSpPr>
          <p:nvPr>
            <p:ph type="sldNum" sz="quarter" idx="12"/>
          </p:nvPr>
        </p:nvSpPr>
        <p:spPr/>
        <p:txBody>
          <a:bodyPr/>
          <a:lstStyle/>
          <a:p>
            <a:fld id="{E95B8FB2-C2C1-4D70-86C1-CC808F4B1F59}" type="slidenum">
              <a:rPr lang="en-GB" smtClean="0"/>
              <a:t>‹#›</a:t>
            </a:fld>
            <a:endParaRPr lang="en-GB"/>
          </a:p>
        </p:txBody>
      </p:sp>
    </p:spTree>
    <p:extLst>
      <p:ext uri="{BB962C8B-B14F-4D97-AF65-F5344CB8AC3E}">
        <p14:creationId xmlns:p14="http://schemas.microsoft.com/office/powerpoint/2010/main" val="4146377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DEEC5-6BCE-4D7C-8770-06B0E1DF1C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51330A1-0D98-4142-9C50-B795AAB495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DD44EB-2F34-42EC-B4C3-92A5F6021325}"/>
              </a:ext>
            </a:extLst>
          </p:cNvPr>
          <p:cNvSpPr>
            <a:spLocks noGrp="1"/>
          </p:cNvSpPr>
          <p:nvPr>
            <p:ph type="dt" sz="half" idx="10"/>
          </p:nvPr>
        </p:nvSpPr>
        <p:spPr/>
        <p:txBody>
          <a:bodyPr/>
          <a:lstStyle/>
          <a:p>
            <a:fld id="{B8E7822D-97A8-4527-966A-40159B7DA99E}" type="datetimeFigureOut">
              <a:rPr lang="en-GB" smtClean="0"/>
              <a:t>10/11/2021</a:t>
            </a:fld>
            <a:endParaRPr lang="en-GB"/>
          </a:p>
        </p:txBody>
      </p:sp>
      <p:sp>
        <p:nvSpPr>
          <p:cNvPr id="5" name="Footer Placeholder 4">
            <a:extLst>
              <a:ext uri="{FF2B5EF4-FFF2-40B4-BE49-F238E27FC236}">
                <a16:creationId xmlns:a16="http://schemas.microsoft.com/office/drawing/2014/main" id="{083E41D6-A5A2-445A-919C-0041EB3510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0E0EE5-C0AD-404B-A0CE-48EE1DBCFD91}"/>
              </a:ext>
            </a:extLst>
          </p:cNvPr>
          <p:cNvSpPr>
            <a:spLocks noGrp="1"/>
          </p:cNvSpPr>
          <p:nvPr>
            <p:ph type="sldNum" sz="quarter" idx="12"/>
          </p:nvPr>
        </p:nvSpPr>
        <p:spPr/>
        <p:txBody>
          <a:bodyPr/>
          <a:lstStyle/>
          <a:p>
            <a:fld id="{E95B8FB2-C2C1-4D70-86C1-CC808F4B1F59}" type="slidenum">
              <a:rPr lang="en-GB" smtClean="0"/>
              <a:t>‹#›</a:t>
            </a:fld>
            <a:endParaRPr lang="en-GB"/>
          </a:p>
        </p:txBody>
      </p:sp>
    </p:spTree>
    <p:extLst>
      <p:ext uri="{BB962C8B-B14F-4D97-AF65-F5344CB8AC3E}">
        <p14:creationId xmlns:p14="http://schemas.microsoft.com/office/powerpoint/2010/main" val="2677427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AAC38-0FB9-458E-B464-2068BBC5FB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DBC20FC-049E-41C3-A3F8-508882A8F7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BA4B58-4461-4FE4-8657-5154076BCA92}"/>
              </a:ext>
            </a:extLst>
          </p:cNvPr>
          <p:cNvSpPr>
            <a:spLocks noGrp="1"/>
          </p:cNvSpPr>
          <p:nvPr>
            <p:ph type="dt" sz="half" idx="10"/>
          </p:nvPr>
        </p:nvSpPr>
        <p:spPr/>
        <p:txBody>
          <a:bodyPr/>
          <a:lstStyle/>
          <a:p>
            <a:fld id="{B8E7822D-97A8-4527-966A-40159B7DA99E}" type="datetimeFigureOut">
              <a:rPr lang="en-GB" smtClean="0"/>
              <a:t>10/11/2021</a:t>
            </a:fld>
            <a:endParaRPr lang="en-GB"/>
          </a:p>
        </p:txBody>
      </p:sp>
      <p:sp>
        <p:nvSpPr>
          <p:cNvPr id="5" name="Footer Placeholder 4">
            <a:extLst>
              <a:ext uri="{FF2B5EF4-FFF2-40B4-BE49-F238E27FC236}">
                <a16:creationId xmlns:a16="http://schemas.microsoft.com/office/drawing/2014/main" id="{3C620322-5572-449C-B5B2-27A7DD3932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E033CC-C88D-40A4-A1DC-8358DD80F567}"/>
              </a:ext>
            </a:extLst>
          </p:cNvPr>
          <p:cNvSpPr>
            <a:spLocks noGrp="1"/>
          </p:cNvSpPr>
          <p:nvPr>
            <p:ph type="sldNum" sz="quarter" idx="12"/>
          </p:nvPr>
        </p:nvSpPr>
        <p:spPr/>
        <p:txBody>
          <a:bodyPr/>
          <a:lstStyle/>
          <a:p>
            <a:fld id="{E95B8FB2-C2C1-4D70-86C1-CC808F4B1F59}" type="slidenum">
              <a:rPr lang="en-GB" smtClean="0"/>
              <a:t>‹#›</a:t>
            </a:fld>
            <a:endParaRPr lang="en-GB"/>
          </a:p>
        </p:txBody>
      </p:sp>
    </p:spTree>
    <p:extLst>
      <p:ext uri="{BB962C8B-B14F-4D97-AF65-F5344CB8AC3E}">
        <p14:creationId xmlns:p14="http://schemas.microsoft.com/office/powerpoint/2010/main" val="1056592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8F53D-39FC-4C3E-B558-34FAE4C8D55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7E224ED-58A4-491B-B01C-3B393C9BA4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BD26C86-9C74-4D0B-9148-8F44655157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770D998-8158-4E3C-9265-57B64E93C666}"/>
              </a:ext>
            </a:extLst>
          </p:cNvPr>
          <p:cNvSpPr>
            <a:spLocks noGrp="1"/>
          </p:cNvSpPr>
          <p:nvPr>
            <p:ph type="dt" sz="half" idx="10"/>
          </p:nvPr>
        </p:nvSpPr>
        <p:spPr/>
        <p:txBody>
          <a:bodyPr/>
          <a:lstStyle/>
          <a:p>
            <a:fld id="{B8E7822D-97A8-4527-966A-40159B7DA99E}" type="datetimeFigureOut">
              <a:rPr lang="en-GB" smtClean="0"/>
              <a:t>10/11/2021</a:t>
            </a:fld>
            <a:endParaRPr lang="en-GB"/>
          </a:p>
        </p:txBody>
      </p:sp>
      <p:sp>
        <p:nvSpPr>
          <p:cNvPr id="6" name="Footer Placeholder 5">
            <a:extLst>
              <a:ext uri="{FF2B5EF4-FFF2-40B4-BE49-F238E27FC236}">
                <a16:creationId xmlns:a16="http://schemas.microsoft.com/office/drawing/2014/main" id="{A6936F23-7BE6-44F5-BD62-59FFA47F1F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DFBEB5-4B8B-45C9-B1D5-23121B1D2777}"/>
              </a:ext>
            </a:extLst>
          </p:cNvPr>
          <p:cNvSpPr>
            <a:spLocks noGrp="1"/>
          </p:cNvSpPr>
          <p:nvPr>
            <p:ph type="sldNum" sz="quarter" idx="12"/>
          </p:nvPr>
        </p:nvSpPr>
        <p:spPr/>
        <p:txBody>
          <a:bodyPr/>
          <a:lstStyle/>
          <a:p>
            <a:fld id="{E95B8FB2-C2C1-4D70-86C1-CC808F4B1F59}" type="slidenum">
              <a:rPr lang="en-GB" smtClean="0"/>
              <a:t>‹#›</a:t>
            </a:fld>
            <a:endParaRPr lang="en-GB"/>
          </a:p>
        </p:txBody>
      </p:sp>
    </p:spTree>
    <p:extLst>
      <p:ext uri="{BB962C8B-B14F-4D97-AF65-F5344CB8AC3E}">
        <p14:creationId xmlns:p14="http://schemas.microsoft.com/office/powerpoint/2010/main" val="3116179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1AD15-4A69-4C9E-ACE4-FCDBEB144DC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46EEBF0-B68C-4BCE-91D3-DD58990D5F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A261D3-7AEC-44AE-ACF6-288052F3D5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07C8867-8C51-4220-9998-49D0BC4E7A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DDEB46-E6AC-4557-A6DF-0CC8AFC37A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A0C957D-ADB8-4441-9C59-26C0196580D4}"/>
              </a:ext>
            </a:extLst>
          </p:cNvPr>
          <p:cNvSpPr>
            <a:spLocks noGrp="1"/>
          </p:cNvSpPr>
          <p:nvPr>
            <p:ph type="dt" sz="half" idx="10"/>
          </p:nvPr>
        </p:nvSpPr>
        <p:spPr/>
        <p:txBody>
          <a:bodyPr/>
          <a:lstStyle/>
          <a:p>
            <a:fld id="{B8E7822D-97A8-4527-966A-40159B7DA99E}" type="datetimeFigureOut">
              <a:rPr lang="en-GB" smtClean="0"/>
              <a:t>10/11/2021</a:t>
            </a:fld>
            <a:endParaRPr lang="en-GB"/>
          </a:p>
        </p:txBody>
      </p:sp>
      <p:sp>
        <p:nvSpPr>
          <p:cNvPr id="8" name="Footer Placeholder 7">
            <a:extLst>
              <a:ext uri="{FF2B5EF4-FFF2-40B4-BE49-F238E27FC236}">
                <a16:creationId xmlns:a16="http://schemas.microsoft.com/office/drawing/2014/main" id="{A99C0A04-79EE-4EDA-A629-BB74579F1CE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F608FB-D907-4FF8-B94D-A1AE73F4525A}"/>
              </a:ext>
            </a:extLst>
          </p:cNvPr>
          <p:cNvSpPr>
            <a:spLocks noGrp="1"/>
          </p:cNvSpPr>
          <p:nvPr>
            <p:ph type="sldNum" sz="quarter" idx="12"/>
          </p:nvPr>
        </p:nvSpPr>
        <p:spPr/>
        <p:txBody>
          <a:bodyPr/>
          <a:lstStyle/>
          <a:p>
            <a:fld id="{E95B8FB2-C2C1-4D70-86C1-CC808F4B1F59}" type="slidenum">
              <a:rPr lang="en-GB" smtClean="0"/>
              <a:t>‹#›</a:t>
            </a:fld>
            <a:endParaRPr lang="en-GB"/>
          </a:p>
        </p:txBody>
      </p:sp>
    </p:spTree>
    <p:extLst>
      <p:ext uri="{BB962C8B-B14F-4D97-AF65-F5344CB8AC3E}">
        <p14:creationId xmlns:p14="http://schemas.microsoft.com/office/powerpoint/2010/main" val="3418293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0E661-9DE7-41FB-81F1-C0278F6848A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481B3D0-B1A5-47A1-90EB-84C3EDD77778}"/>
              </a:ext>
            </a:extLst>
          </p:cNvPr>
          <p:cNvSpPr>
            <a:spLocks noGrp="1"/>
          </p:cNvSpPr>
          <p:nvPr>
            <p:ph type="dt" sz="half" idx="10"/>
          </p:nvPr>
        </p:nvSpPr>
        <p:spPr/>
        <p:txBody>
          <a:bodyPr/>
          <a:lstStyle/>
          <a:p>
            <a:fld id="{B8E7822D-97A8-4527-966A-40159B7DA99E}" type="datetimeFigureOut">
              <a:rPr lang="en-GB" smtClean="0"/>
              <a:t>10/11/2021</a:t>
            </a:fld>
            <a:endParaRPr lang="en-GB"/>
          </a:p>
        </p:txBody>
      </p:sp>
      <p:sp>
        <p:nvSpPr>
          <p:cNvPr id="4" name="Footer Placeholder 3">
            <a:extLst>
              <a:ext uri="{FF2B5EF4-FFF2-40B4-BE49-F238E27FC236}">
                <a16:creationId xmlns:a16="http://schemas.microsoft.com/office/drawing/2014/main" id="{4684F707-56C7-4449-A791-860A75AA201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A520B3B-EB18-44B0-A8C3-4F5EE3491B05}"/>
              </a:ext>
            </a:extLst>
          </p:cNvPr>
          <p:cNvSpPr>
            <a:spLocks noGrp="1"/>
          </p:cNvSpPr>
          <p:nvPr>
            <p:ph type="sldNum" sz="quarter" idx="12"/>
          </p:nvPr>
        </p:nvSpPr>
        <p:spPr/>
        <p:txBody>
          <a:bodyPr/>
          <a:lstStyle/>
          <a:p>
            <a:fld id="{E95B8FB2-C2C1-4D70-86C1-CC808F4B1F59}" type="slidenum">
              <a:rPr lang="en-GB" smtClean="0"/>
              <a:t>‹#›</a:t>
            </a:fld>
            <a:endParaRPr lang="en-GB"/>
          </a:p>
        </p:txBody>
      </p:sp>
    </p:spTree>
    <p:extLst>
      <p:ext uri="{BB962C8B-B14F-4D97-AF65-F5344CB8AC3E}">
        <p14:creationId xmlns:p14="http://schemas.microsoft.com/office/powerpoint/2010/main" val="351300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AED9A8-3E38-47E3-9748-B3176910DB5A}"/>
              </a:ext>
            </a:extLst>
          </p:cNvPr>
          <p:cNvSpPr>
            <a:spLocks noGrp="1"/>
          </p:cNvSpPr>
          <p:nvPr>
            <p:ph type="dt" sz="half" idx="10"/>
          </p:nvPr>
        </p:nvSpPr>
        <p:spPr/>
        <p:txBody>
          <a:bodyPr/>
          <a:lstStyle/>
          <a:p>
            <a:fld id="{B8E7822D-97A8-4527-966A-40159B7DA99E}" type="datetimeFigureOut">
              <a:rPr lang="en-GB" smtClean="0"/>
              <a:t>10/11/2021</a:t>
            </a:fld>
            <a:endParaRPr lang="en-GB"/>
          </a:p>
        </p:txBody>
      </p:sp>
      <p:sp>
        <p:nvSpPr>
          <p:cNvPr id="3" name="Footer Placeholder 2">
            <a:extLst>
              <a:ext uri="{FF2B5EF4-FFF2-40B4-BE49-F238E27FC236}">
                <a16:creationId xmlns:a16="http://schemas.microsoft.com/office/drawing/2014/main" id="{4EF19D2A-5072-447C-8B60-965212BBA69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78DC72E-730A-43D9-983B-32D59B3A2435}"/>
              </a:ext>
            </a:extLst>
          </p:cNvPr>
          <p:cNvSpPr>
            <a:spLocks noGrp="1"/>
          </p:cNvSpPr>
          <p:nvPr>
            <p:ph type="sldNum" sz="quarter" idx="12"/>
          </p:nvPr>
        </p:nvSpPr>
        <p:spPr/>
        <p:txBody>
          <a:bodyPr/>
          <a:lstStyle/>
          <a:p>
            <a:fld id="{E95B8FB2-C2C1-4D70-86C1-CC808F4B1F59}" type="slidenum">
              <a:rPr lang="en-GB" smtClean="0"/>
              <a:t>‹#›</a:t>
            </a:fld>
            <a:endParaRPr lang="en-GB"/>
          </a:p>
        </p:txBody>
      </p:sp>
    </p:spTree>
    <p:extLst>
      <p:ext uri="{BB962C8B-B14F-4D97-AF65-F5344CB8AC3E}">
        <p14:creationId xmlns:p14="http://schemas.microsoft.com/office/powerpoint/2010/main" val="2387506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8468C-FD77-406C-9EBA-C94499D151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A42DBF0-4DC6-4171-B748-860C89A079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2924D57-E1F6-448E-88F9-306B43B478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585C71-6FB0-48D8-989D-FACC0B818042}"/>
              </a:ext>
            </a:extLst>
          </p:cNvPr>
          <p:cNvSpPr>
            <a:spLocks noGrp="1"/>
          </p:cNvSpPr>
          <p:nvPr>
            <p:ph type="dt" sz="half" idx="10"/>
          </p:nvPr>
        </p:nvSpPr>
        <p:spPr/>
        <p:txBody>
          <a:bodyPr/>
          <a:lstStyle/>
          <a:p>
            <a:fld id="{B8E7822D-97A8-4527-966A-40159B7DA99E}" type="datetimeFigureOut">
              <a:rPr lang="en-GB" smtClean="0"/>
              <a:t>10/11/2021</a:t>
            </a:fld>
            <a:endParaRPr lang="en-GB"/>
          </a:p>
        </p:txBody>
      </p:sp>
      <p:sp>
        <p:nvSpPr>
          <p:cNvPr id="6" name="Footer Placeholder 5">
            <a:extLst>
              <a:ext uri="{FF2B5EF4-FFF2-40B4-BE49-F238E27FC236}">
                <a16:creationId xmlns:a16="http://schemas.microsoft.com/office/drawing/2014/main" id="{7EE5F9F0-DF69-4BAD-B06D-828C988AF9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4C155E-1E0F-416C-8F94-8D920BE72B5E}"/>
              </a:ext>
            </a:extLst>
          </p:cNvPr>
          <p:cNvSpPr>
            <a:spLocks noGrp="1"/>
          </p:cNvSpPr>
          <p:nvPr>
            <p:ph type="sldNum" sz="quarter" idx="12"/>
          </p:nvPr>
        </p:nvSpPr>
        <p:spPr/>
        <p:txBody>
          <a:bodyPr/>
          <a:lstStyle/>
          <a:p>
            <a:fld id="{E95B8FB2-C2C1-4D70-86C1-CC808F4B1F59}" type="slidenum">
              <a:rPr lang="en-GB" smtClean="0"/>
              <a:t>‹#›</a:t>
            </a:fld>
            <a:endParaRPr lang="en-GB"/>
          </a:p>
        </p:txBody>
      </p:sp>
    </p:spTree>
    <p:extLst>
      <p:ext uri="{BB962C8B-B14F-4D97-AF65-F5344CB8AC3E}">
        <p14:creationId xmlns:p14="http://schemas.microsoft.com/office/powerpoint/2010/main" val="1031389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48EFD-1CF0-4F44-B2F4-6B2AFAF635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5DD68F5-DF62-45FD-96BB-671CA10180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1B930BA-ABB6-44E6-BC8D-9EAC0CCE19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DBCD07-6795-4DB4-937F-500F60A3E85C}"/>
              </a:ext>
            </a:extLst>
          </p:cNvPr>
          <p:cNvSpPr>
            <a:spLocks noGrp="1"/>
          </p:cNvSpPr>
          <p:nvPr>
            <p:ph type="dt" sz="half" idx="10"/>
          </p:nvPr>
        </p:nvSpPr>
        <p:spPr/>
        <p:txBody>
          <a:bodyPr/>
          <a:lstStyle/>
          <a:p>
            <a:fld id="{B8E7822D-97A8-4527-966A-40159B7DA99E}" type="datetimeFigureOut">
              <a:rPr lang="en-GB" smtClean="0"/>
              <a:t>10/11/2021</a:t>
            </a:fld>
            <a:endParaRPr lang="en-GB"/>
          </a:p>
        </p:txBody>
      </p:sp>
      <p:sp>
        <p:nvSpPr>
          <p:cNvPr id="6" name="Footer Placeholder 5">
            <a:extLst>
              <a:ext uri="{FF2B5EF4-FFF2-40B4-BE49-F238E27FC236}">
                <a16:creationId xmlns:a16="http://schemas.microsoft.com/office/drawing/2014/main" id="{1EA250DD-40B7-4D0E-9C30-20B7F0C4D2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86C8CC-0942-4BE9-B168-7D3997F2A435}"/>
              </a:ext>
            </a:extLst>
          </p:cNvPr>
          <p:cNvSpPr>
            <a:spLocks noGrp="1"/>
          </p:cNvSpPr>
          <p:nvPr>
            <p:ph type="sldNum" sz="quarter" idx="12"/>
          </p:nvPr>
        </p:nvSpPr>
        <p:spPr/>
        <p:txBody>
          <a:bodyPr/>
          <a:lstStyle/>
          <a:p>
            <a:fld id="{E95B8FB2-C2C1-4D70-86C1-CC808F4B1F59}" type="slidenum">
              <a:rPr lang="en-GB" smtClean="0"/>
              <a:t>‹#›</a:t>
            </a:fld>
            <a:endParaRPr lang="en-GB"/>
          </a:p>
        </p:txBody>
      </p:sp>
    </p:spTree>
    <p:extLst>
      <p:ext uri="{BB962C8B-B14F-4D97-AF65-F5344CB8AC3E}">
        <p14:creationId xmlns:p14="http://schemas.microsoft.com/office/powerpoint/2010/main" val="1139159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053D0B-AE4C-4F98-A8FE-B3B08DBDE3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6CA5AA7-3F25-496E-AD24-446CB658B3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C3C0F7-602C-42DE-9A5C-D249DCEF6C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E7822D-97A8-4527-966A-40159B7DA99E}" type="datetimeFigureOut">
              <a:rPr lang="en-GB" smtClean="0"/>
              <a:t>10/11/2021</a:t>
            </a:fld>
            <a:endParaRPr lang="en-GB"/>
          </a:p>
        </p:txBody>
      </p:sp>
      <p:sp>
        <p:nvSpPr>
          <p:cNvPr id="5" name="Footer Placeholder 4">
            <a:extLst>
              <a:ext uri="{FF2B5EF4-FFF2-40B4-BE49-F238E27FC236}">
                <a16:creationId xmlns:a16="http://schemas.microsoft.com/office/drawing/2014/main" id="{06775F26-26D0-4FF0-A0F9-9B01BA938A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6383164-B7C9-4A76-BF29-F41819202A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5B8FB2-C2C1-4D70-86C1-CC808F4B1F59}" type="slidenum">
              <a:rPr lang="en-GB" smtClean="0"/>
              <a:t>‹#›</a:t>
            </a:fld>
            <a:endParaRPr lang="en-GB"/>
          </a:p>
        </p:txBody>
      </p:sp>
    </p:spTree>
    <p:extLst>
      <p:ext uri="{BB962C8B-B14F-4D97-AF65-F5344CB8AC3E}">
        <p14:creationId xmlns:p14="http://schemas.microsoft.com/office/powerpoint/2010/main" val="4174807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4A4A29-E9E0-4315-A89E-6DB873136826}"/>
              </a:ext>
            </a:extLst>
          </p:cNvPr>
          <p:cNvSpPr>
            <a:spLocks noGrp="1"/>
          </p:cNvSpPr>
          <p:nvPr>
            <p:ph type="ctrTitle"/>
          </p:nvPr>
        </p:nvSpPr>
        <p:spPr/>
        <p:txBody>
          <a:bodyPr/>
          <a:lstStyle/>
          <a:p>
            <a:r>
              <a:rPr lang="en-GB" dirty="0"/>
              <a:t>Hatch Beauchamp Parish Council</a:t>
            </a:r>
          </a:p>
        </p:txBody>
      </p:sp>
      <p:sp>
        <p:nvSpPr>
          <p:cNvPr id="5" name="Subtitle 4">
            <a:extLst>
              <a:ext uri="{FF2B5EF4-FFF2-40B4-BE49-F238E27FC236}">
                <a16:creationId xmlns:a16="http://schemas.microsoft.com/office/drawing/2014/main" id="{1DBC77BB-3431-438D-8405-E35E5C998518}"/>
              </a:ext>
            </a:extLst>
          </p:cNvPr>
          <p:cNvSpPr>
            <a:spLocks noGrp="1"/>
          </p:cNvSpPr>
          <p:nvPr>
            <p:ph type="subTitle" idx="1"/>
          </p:nvPr>
        </p:nvSpPr>
        <p:spPr/>
        <p:txBody>
          <a:bodyPr/>
          <a:lstStyle/>
          <a:p>
            <a:r>
              <a:rPr lang="en-GB" dirty="0"/>
              <a:t>A358 Consultation Briefing</a:t>
            </a:r>
          </a:p>
          <a:p>
            <a:r>
              <a:rPr lang="en-GB" dirty="0"/>
              <a:t>10 November 2021</a:t>
            </a:r>
          </a:p>
        </p:txBody>
      </p:sp>
    </p:spTree>
    <p:extLst>
      <p:ext uri="{BB962C8B-B14F-4D97-AF65-F5344CB8AC3E}">
        <p14:creationId xmlns:p14="http://schemas.microsoft.com/office/powerpoint/2010/main" val="3349528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43CFB-4DEF-4B74-9332-7D20880B55CD}"/>
              </a:ext>
            </a:extLst>
          </p:cNvPr>
          <p:cNvSpPr>
            <a:spLocks noGrp="1"/>
          </p:cNvSpPr>
          <p:nvPr>
            <p:ph type="title"/>
          </p:nvPr>
        </p:nvSpPr>
        <p:spPr/>
        <p:txBody>
          <a:bodyPr/>
          <a:lstStyle/>
          <a:p>
            <a:r>
              <a:rPr lang="en-GB" dirty="0"/>
              <a:t>Environment</a:t>
            </a:r>
            <a:br>
              <a:rPr lang="en-GB" dirty="0"/>
            </a:br>
            <a:endParaRPr lang="en-GB" dirty="0"/>
          </a:p>
        </p:txBody>
      </p:sp>
      <p:sp>
        <p:nvSpPr>
          <p:cNvPr id="4" name="Content Placeholder 3">
            <a:extLst>
              <a:ext uri="{FF2B5EF4-FFF2-40B4-BE49-F238E27FC236}">
                <a16:creationId xmlns:a16="http://schemas.microsoft.com/office/drawing/2014/main" id="{3E9978D0-CDA0-4E97-9842-E6B62253C1FA}"/>
              </a:ext>
            </a:extLst>
          </p:cNvPr>
          <p:cNvSpPr>
            <a:spLocks noGrp="1"/>
          </p:cNvSpPr>
          <p:nvPr>
            <p:ph idx="1"/>
          </p:nvPr>
        </p:nvSpPr>
        <p:spPr>
          <a:xfrm>
            <a:off x="838199" y="1489587"/>
            <a:ext cx="10783529" cy="4687376"/>
          </a:xfrm>
        </p:spPr>
        <p:txBody>
          <a:bodyPr>
            <a:normAutofit fontScale="92500"/>
          </a:bodyPr>
          <a:lstStyle/>
          <a:p>
            <a:pPr marL="285750" indent="-285750">
              <a:buFont typeface="Arial" panose="020B0604020202020204" pitchFamily="34" charset="0"/>
              <a:buChar char="•"/>
            </a:pPr>
            <a:r>
              <a:rPr lang="en-GB" sz="4800" dirty="0"/>
              <a:t>Avoids Ancient Woodland at Huish </a:t>
            </a:r>
            <a:r>
              <a:rPr lang="en-GB" sz="4800" dirty="0" err="1"/>
              <a:t>Copse</a:t>
            </a:r>
            <a:r>
              <a:rPr lang="en-GB" sz="4800" dirty="0"/>
              <a:t> and at Stoke Wood </a:t>
            </a:r>
            <a:r>
              <a:rPr lang="en-GB" sz="4800" dirty="0">
                <a:solidFill>
                  <a:srgbClr val="FF0000"/>
                </a:solidFill>
              </a:rPr>
              <a:t>(but destroys it eventually due to emissions’ deposits)</a:t>
            </a:r>
          </a:p>
          <a:p>
            <a:pPr marL="285750" indent="-285750">
              <a:buFont typeface="Arial" panose="020B0604020202020204" pitchFamily="34" charset="0"/>
              <a:buChar char="•"/>
            </a:pPr>
            <a:r>
              <a:rPr lang="en-GB" sz="4800" dirty="0"/>
              <a:t>Removes the need to impact the open space </a:t>
            </a:r>
            <a:r>
              <a:rPr lang="en-GB" sz="4800" dirty="0">
                <a:solidFill>
                  <a:srgbClr val="FF0000"/>
                </a:solidFill>
              </a:rPr>
              <a:t>(proposals are excessive in scale and involve unnecessary land grab thereby increasing environmental impact)</a:t>
            </a:r>
          </a:p>
          <a:p>
            <a:endParaRPr lang="en-GB" dirty="0"/>
          </a:p>
        </p:txBody>
      </p:sp>
    </p:spTree>
    <p:extLst>
      <p:ext uri="{BB962C8B-B14F-4D97-AF65-F5344CB8AC3E}">
        <p14:creationId xmlns:p14="http://schemas.microsoft.com/office/powerpoint/2010/main" val="4266266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8D476-F767-4261-9E0E-0894DDDFA485}"/>
              </a:ext>
            </a:extLst>
          </p:cNvPr>
          <p:cNvSpPr>
            <a:spLocks noGrp="1"/>
          </p:cNvSpPr>
          <p:nvPr>
            <p:ph type="title"/>
          </p:nvPr>
        </p:nvSpPr>
        <p:spPr/>
        <p:txBody>
          <a:bodyPr/>
          <a:lstStyle/>
          <a:p>
            <a:r>
              <a:rPr lang="en-GB" dirty="0"/>
              <a:t>Severance</a:t>
            </a:r>
          </a:p>
        </p:txBody>
      </p:sp>
      <p:sp>
        <p:nvSpPr>
          <p:cNvPr id="5" name="Content Placeholder 4">
            <a:extLst>
              <a:ext uri="{FF2B5EF4-FFF2-40B4-BE49-F238E27FC236}">
                <a16:creationId xmlns:a16="http://schemas.microsoft.com/office/drawing/2014/main" id="{304690E6-35B3-47CD-AA17-C5903AE876CD}"/>
              </a:ext>
            </a:extLst>
          </p:cNvPr>
          <p:cNvSpPr>
            <a:spLocks noGrp="1"/>
          </p:cNvSpPr>
          <p:nvPr>
            <p:ph idx="1"/>
          </p:nvPr>
        </p:nvSpPr>
        <p:spPr/>
        <p:txBody>
          <a:bodyPr>
            <a:normAutofit/>
          </a:bodyPr>
          <a:lstStyle/>
          <a:p>
            <a:r>
              <a:rPr lang="en-US" sz="4000" dirty="0"/>
              <a:t>Will provide safer replacement routes for local communities </a:t>
            </a:r>
            <a:r>
              <a:rPr lang="en-US" sz="4000" dirty="0">
                <a:solidFill>
                  <a:srgbClr val="FF0000"/>
                </a:solidFill>
              </a:rPr>
              <a:t>(totally misleading as local vehicles will be funneled through villages and lanes in conflict with riders, walkers, pedestrians </a:t>
            </a:r>
            <a:r>
              <a:rPr lang="en-US" sz="4000" dirty="0" err="1">
                <a:solidFill>
                  <a:srgbClr val="FF0000"/>
                </a:solidFill>
              </a:rPr>
              <a:t>etc</a:t>
            </a:r>
            <a:r>
              <a:rPr lang="en-US" sz="4000" dirty="0">
                <a:solidFill>
                  <a:srgbClr val="FF0000"/>
                </a:solidFill>
              </a:rPr>
              <a:t>)</a:t>
            </a:r>
          </a:p>
          <a:p>
            <a:r>
              <a:rPr lang="en-US" sz="4000" dirty="0"/>
              <a:t>Existing WCH provision would also be enhanced and improved </a:t>
            </a:r>
            <a:r>
              <a:rPr lang="en-US" sz="4000" dirty="0">
                <a:solidFill>
                  <a:srgbClr val="FF0000"/>
                </a:solidFill>
              </a:rPr>
              <a:t>(disputed)</a:t>
            </a:r>
            <a:endParaRPr lang="en-GB" sz="4000" dirty="0">
              <a:solidFill>
                <a:srgbClr val="FF0000"/>
              </a:solidFill>
            </a:endParaRPr>
          </a:p>
        </p:txBody>
      </p:sp>
    </p:spTree>
    <p:extLst>
      <p:ext uri="{BB962C8B-B14F-4D97-AF65-F5344CB8AC3E}">
        <p14:creationId xmlns:p14="http://schemas.microsoft.com/office/powerpoint/2010/main" val="2085826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817F1-19DE-438C-B293-F1E8C21BBB02}"/>
              </a:ext>
            </a:extLst>
          </p:cNvPr>
          <p:cNvSpPr>
            <a:spLocks noGrp="1"/>
          </p:cNvSpPr>
          <p:nvPr>
            <p:ph type="ctrTitle"/>
          </p:nvPr>
        </p:nvSpPr>
        <p:spPr>
          <a:xfrm>
            <a:off x="1524000" y="542925"/>
            <a:ext cx="9144000" cy="895350"/>
          </a:xfrm>
        </p:spPr>
        <p:txBody>
          <a:bodyPr>
            <a:normAutofit/>
          </a:bodyPr>
          <a:lstStyle/>
          <a:p>
            <a:pPr algn="l"/>
            <a:r>
              <a:rPr lang="en-US" sz="4400" dirty="0"/>
              <a:t>Quality of Life</a:t>
            </a:r>
            <a:endParaRPr lang="en-GB" sz="4400" dirty="0"/>
          </a:p>
        </p:txBody>
      </p:sp>
      <p:sp>
        <p:nvSpPr>
          <p:cNvPr id="3" name="Subtitle 2">
            <a:extLst>
              <a:ext uri="{FF2B5EF4-FFF2-40B4-BE49-F238E27FC236}">
                <a16:creationId xmlns:a16="http://schemas.microsoft.com/office/drawing/2014/main" id="{FF09885D-44B4-49E7-94D4-4084D5352F23}"/>
              </a:ext>
            </a:extLst>
          </p:cNvPr>
          <p:cNvSpPr>
            <a:spLocks noGrp="1"/>
          </p:cNvSpPr>
          <p:nvPr>
            <p:ph type="subTitle" idx="1"/>
          </p:nvPr>
        </p:nvSpPr>
        <p:spPr>
          <a:xfrm>
            <a:off x="1524000" y="1714500"/>
            <a:ext cx="9144000" cy="4762500"/>
          </a:xfrm>
        </p:spPr>
        <p:txBody>
          <a:bodyPr>
            <a:normAutofit lnSpcReduction="10000"/>
          </a:bodyPr>
          <a:lstStyle/>
          <a:p>
            <a:pPr marL="342900" indent="-342900" algn="l">
              <a:buFont typeface="Arial" panose="020B0604020202020204" pitchFamily="34" charset="0"/>
              <a:buChar char="•"/>
            </a:pPr>
            <a:r>
              <a:rPr lang="en-US" sz="3200" dirty="0"/>
              <a:t>Will allow A378 to connect to A358 improving local journeys into Taunton </a:t>
            </a:r>
            <a:r>
              <a:rPr lang="en-US" sz="3200">
                <a:solidFill>
                  <a:srgbClr val="FF0000"/>
                </a:solidFill>
              </a:rPr>
              <a:t>(this connection </a:t>
            </a:r>
            <a:r>
              <a:rPr lang="en-US" sz="3200" dirty="0">
                <a:solidFill>
                  <a:srgbClr val="FF0000"/>
                </a:solidFill>
              </a:rPr>
              <a:t>already exists and it is the </a:t>
            </a:r>
            <a:r>
              <a:rPr lang="en-US" sz="3200" dirty="0" err="1">
                <a:solidFill>
                  <a:srgbClr val="FF0000"/>
                </a:solidFill>
              </a:rPr>
              <a:t>Henlade</a:t>
            </a:r>
            <a:r>
              <a:rPr lang="en-US" sz="3200" dirty="0">
                <a:solidFill>
                  <a:srgbClr val="FF0000"/>
                </a:solidFill>
              </a:rPr>
              <a:t> bypass that will improve journeys not this junction)</a:t>
            </a:r>
          </a:p>
          <a:p>
            <a:pPr marL="342900" indent="-342900" algn="l">
              <a:buFont typeface="Arial" panose="020B0604020202020204" pitchFamily="34" charset="0"/>
              <a:buChar char="•"/>
            </a:pPr>
            <a:r>
              <a:rPr lang="en-US" sz="3200" dirty="0"/>
              <a:t>Would cause less disruption to existing patterns of movement for local communities </a:t>
            </a:r>
            <a:r>
              <a:rPr lang="en-US" sz="3200" dirty="0">
                <a:solidFill>
                  <a:srgbClr val="FF0000"/>
                </a:solidFill>
              </a:rPr>
              <a:t>(total fabrication as local journeys would increase considerably both in length and duration)</a:t>
            </a:r>
          </a:p>
          <a:p>
            <a:pPr marL="342900" indent="-342900" algn="l">
              <a:buFont typeface="Arial" panose="020B0604020202020204" pitchFamily="34" charset="0"/>
              <a:buChar char="•"/>
            </a:pPr>
            <a:r>
              <a:rPr lang="en-US" sz="3200" dirty="0"/>
              <a:t>Reduction in traffic congestion at </a:t>
            </a:r>
            <a:r>
              <a:rPr lang="en-US" sz="3200" dirty="0" err="1"/>
              <a:t>Henlade</a:t>
            </a:r>
            <a:r>
              <a:rPr lang="en-US" sz="3200" dirty="0"/>
              <a:t> would improve residents’ quality of life </a:t>
            </a:r>
            <a:r>
              <a:rPr lang="en-US" sz="3200" dirty="0">
                <a:solidFill>
                  <a:srgbClr val="FF0000"/>
                </a:solidFill>
              </a:rPr>
              <a:t>(only </a:t>
            </a:r>
            <a:r>
              <a:rPr lang="en-US" sz="3200" dirty="0" err="1">
                <a:solidFill>
                  <a:srgbClr val="FF0000"/>
                </a:solidFill>
              </a:rPr>
              <a:t>Henlade</a:t>
            </a:r>
            <a:r>
              <a:rPr lang="en-US" sz="3200" dirty="0">
                <a:solidFill>
                  <a:srgbClr val="FF0000"/>
                </a:solidFill>
              </a:rPr>
              <a:t> residents’ to any significant level)</a:t>
            </a:r>
            <a:endParaRPr lang="en-US" sz="3200" dirty="0"/>
          </a:p>
          <a:p>
            <a:pPr marL="342900" indent="-342900" algn="l">
              <a:buFont typeface="Arial" panose="020B0604020202020204" pitchFamily="34" charset="0"/>
              <a:buChar char="•"/>
            </a:pPr>
            <a:endParaRPr lang="en-GB" dirty="0"/>
          </a:p>
        </p:txBody>
      </p:sp>
    </p:spTree>
    <p:extLst>
      <p:ext uri="{BB962C8B-B14F-4D97-AF65-F5344CB8AC3E}">
        <p14:creationId xmlns:p14="http://schemas.microsoft.com/office/powerpoint/2010/main" val="1623392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807B0A9-3B7E-4C72-BA0D-B66DF86ECE1C}"/>
              </a:ext>
            </a:extLst>
          </p:cNvPr>
          <p:cNvSpPr>
            <a:spLocks noGrp="1"/>
          </p:cNvSpPr>
          <p:nvPr>
            <p:ph type="title"/>
          </p:nvPr>
        </p:nvSpPr>
        <p:spPr/>
        <p:txBody>
          <a:bodyPr/>
          <a:lstStyle/>
          <a:p>
            <a:r>
              <a:rPr lang="en-GB" dirty="0" err="1"/>
              <a:t>Capland</a:t>
            </a:r>
            <a:r>
              <a:rPr lang="en-GB" dirty="0"/>
              <a:t> options</a:t>
            </a:r>
          </a:p>
        </p:txBody>
      </p:sp>
      <p:pic>
        <p:nvPicPr>
          <p:cNvPr id="12" name="Content Placeholder 11">
            <a:extLst>
              <a:ext uri="{FF2B5EF4-FFF2-40B4-BE49-F238E27FC236}">
                <a16:creationId xmlns:a16="http://schemas.microsoft.com/office/drawing/2014/main" id="{915F4410-2E94-4581-A430-6568AFD2A4E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40777" y="1394824"/>
            <a:ext cx="6807158" cy="5174924"/>
          </a:xfrm>
        </p:spPr>
      </p:pic>
      <p:sp>
        <p:nvSpPr>
          <p:cNvPr id="13" name="Content Placeholder 12">
            <a:extLst>
              <a:ext uri="{FF2B5EF4-FFF2-40B4-BE49-F238E27FC236}">
                <a16:creationId xmlns:a16="http://schemas.microsoft.com/office/drawing/2014/main" id="{462F027D-52C8-4360-AB65-5DF11C0B0827}"/>
              </a:ext>
            </a:extLst>
          </p:cNvPr>
          <p:cNvSpPr>
            <a:spLocks noGrp="1"/>
          </p:cNvSpPr>
          <p:nvPr>
            <p:ph sz="half" idx="2"/>
          </p:nvPr>
        </p:nvSpPr>
        <p:spPr>
          <a:xfrm>
            <a:off x="7858124" y="1690689"/>
            <a:ext cx="3495675" cy="4486274"/>
          </a:xfrm>
        </p:spPr>
        <p:txBody>
          <a:bodyPr>
            <a:normAutofit lnSpcReduction="10000"/>
          </a:bodyPr>
          <a:lstStyle/>
          <a:p>
            <a:r>
              <a:rPr lang="en-GB" dirty="0"/>
              <a:t>Option 1 – Link to Village Road</a:t>
            </a:r>
          </a:p>
          <a:p>
            <a:r>
              <a:rPr lang="en-GB" dirty="0"/>
              <a:t>Option 2 – no link but road/culvert improvements at Stocks Lane junction and </a:t>
            </a:r>
            <a:r>
              <a:rPr lang="en-GB" dirty="0" err="1"/>
              <a:t>Stewley</a:t>
            </a:r>
            <a:r>
              <a:rPr lang="en-GB" dirty="0"/>
              <a:t> to mitigate flooding</a:t>
            </a:r>
          </a:p>
          <a:p>
            <a:r>
              <a:rPr lang="en-GB" dirty="0"/>
              <a:t>Option 3 – no link and no improvements</a:t>
            </a:r>
          </a:p>
        </p:txBody>
      </p:sp>
    </p:spTree>
    <p:extLst>
      <p:ext uri="{BB962C8B-B14F-4D97-AF65-F5344CB8AC3E}">
        <p14:creationId xmlns:p14="http://schemas.microsoft.com/office/powerpoint/2010/main" val="998535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5E10E933-A79C-44C5-9B5F-664B7169D78A}"/>
              </a:ext>
            </a:extLst>
          </p:cNvPr>
          <p:cNvPicPr>
            <a:picLocks noChangeAspect="1"/>
          </p:cNvPicPr>
          <p:nvPr/>
        </p:nvPicPr>
        <p:blipFill>
          <a:blip r:embed="rId2"/>
          <a:stretch>
            <a:fillRect/>
          </a:stretch>
        </p:blipFill>
        <p:spPr>
          <a:xfrm>
            <a:off x="271072" y="224734"/>
            <a:ext cx="11501304" cy="6408532"/>
          </a:xfrm>
          <a:prstGeom prst="rect">
            <a:avLst/>
          </a:prstGeom>
        </p:spPr>
      </p:pic>
    </p:spTree>
    <p:extLst>
      <p:ext uri="{BB962C8B-B14F-4D97-AF65-F5344CB8AC3E}">
        <p14:creationId xmlns:p14="http://schemas.microsoft.com/office/powerpoint/2010/main" val="2810100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E3B8D391-C2AD-4A00-933E-46D04A14D9AD}"/>
              </a:ext>
            </a:extLst>
          </p:cNvPr>
          <p:cNvSpPr>
            <a:spLocks noChangeArrowheads="1"/>
          </p:cNvSpPr>
          <p:nvPr/>
        </p:nvSpPr>
        <p:spPr bwMode="auto">
          <a:xfrm>
            <a:off x="666750" y="536694"/>
            <a:ext cx="11264899" cy="412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en-GB"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	</a:t>
            </a:r>
            <a:endParaRPr kumimoji="0" lang="en-GB"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lvl="0" eaLnBrk="0" fontAlgn="base" hangingPunct="0">
              <a:spcBef>
                <a:spcPct val="0"/>
              </a:spcBef>
              <a:spcAft>
                <a:spcPct val="0"/>
              </a:spcAft>
            </a:pPr>
            <a:r>
              <a:rPr lang="en-GB" altLang="en-US" sz="1600" dirty="0">
                <a:latin typeface="Arial" panose="020B0604020202020204" pitchFamily="34" charset="0"/>
                <a:ea typeface="Times New Roman" panose="02020603050405020304" pitchFamily="18" charset="0"/>
                <a:cs typeface="Arial" panose="020B0604020202020204" pitchFamily="34" charset="0"/>
              </a:rPr>
              <a:t>Traffic from Staple Fitzpaine, </a:t>
            </a:r>
            <a:r>
              <a:rPr lang="en-GB" altLang="en-US" sz="1600" dirty="0" err="1">
                <a:latin typeface="Arial" panose="020B0604020202020204" pitchFamily="34" charset="0"/>
                <a:ea typeface="Times New Roman" panose="02020603050405020304" pitchFamily="18" charset="0"/>
                <a:cs typeface="Arial" panose="020B0604020202020204" pitchFamily="34" charset="0"/>
              </a:rPr>
              <a:t>Curland</a:t>
            </a:r>
            <a:r>
              <a:rPr lang="en-GB" altLang="en-US" sz="1600" dirty="0">
                <a:latin typeface="Arial" panose="020B0604020202020204" pitchFamily="34" charset="0"/>
                <a:ea typeface="Times New Roman" panose="02020603050405020304" pitchFamily="18" charset="0"/>
                <a:cs typeface="Arial" panose="020B0604020202020204" pitchFamily="34" charset="0"/>
              </a:rPr>
              <a:t>, New Town and </a:t>
            </a:r>
            <a:r>
              <a:rPr lang="en-GB" altLang="en-US" sz="1600" dirty="0" err="1">
                <a:latin typeface="Arial" panose="020B0604020202020204" pitchFamily="34" charset="0"/>
                <a:ea typeface="Times New Roman" panose="02020603050405020304" pitchFamily="18" charset="0"/>
                <a:cs typeface="Arial" panose="020B0604020202020204" pitchFamily="34" charset="0"/>
              </a:rPr>
              <a:t>Bickenhall</a:t>
            </a:r>
            <a:r>
              <a:rPr lang="en-GB" altLang="en-US" sz="1600" dirty="0">
                <a:latin typeface="Arial" panose="020B0604020202020204" pitchFamily="34" charset="0"/>
                <a:ea typeface="Times New Roman" panose="02020603050405020304" pitchFamily="18" charset="0"/>
                <a:cs typeface="Arial" panose="020B0604020202020204" pitchFamily="34" charset="0"/>
              </a:rPr>
              <a:t> areas will use this new </a:t>
            </a:r>
            <a:r>
              <a:rPr lang="en-GB" altLang="en-US" sz="1600" dirty="0" err="1">
                <a:latin typeface="Arial" panose="020B0604020202020204" pitchFamily="34" charset="0"/>
                <a:ea typeface="Times New Roman" panose="02020603050405020304" pitchFamily="18" charset="0"/>
                <a:cs typeface="Arial" panose="020B0604020202020204" pitchFamily="34" charset="0"/>
              </a:rPr>
              <a:t>Bickenhall</a:t>
            </a:r>
            <a:r>
              <a:rPr lang="en-GB" altLang="en-US" sz="1600" dirty="0">
                <a:latin typeface="Arial" panose="020B0604020202020204" pitchFamily="34" charset="0"/>
                <a:ea typeface="Times New Roman" panose="02020603050405020304" pitchFamily="18" charset="0"/>
                <a:cs typeface="Arial" panose="020B0604020202020204" pitchFamily="34" charset="0"/>
              </a:rPr>
              <a:t> Lane bridge enroute to and from Mattock’s Tree Green junction.  The National Highways analysis of the impact of this traffic is wrong, as it made a basic arithmetical error in it summations.  The consequence of this bridge over the Expressway will be 600-700 more vehicles a day passing along the narrow Lane and the centre of Hatch Beauchamp, passing the village </a:t>
            </a:r>
            <a:r>
              <a:rPr lang="en-GB" altLang="en-US" sz="1600" b="1" dirty="0">
                <a:latin typeface="Arial" panose="020B0604020202020204" pitchFamily="34" charset="0"/>
                <a:ea typeface="Times New Roman" panose="02020603050405020304" pitchFamily="18" charset="0"/>
                <a:cs typeface="Arial" panose="020B0604020202020204" pitchFamily="34" charset="0"/>
              </a:rPr>
              <a:t>green, children’s play park and a large care home.  As the Google </a:t>
            </a:r>
            <a:r>
              <a:rPr lang="en-GB" altLang="en-US" sz="1600" b="1" dirty="0" err="1">
                <a:latin typeface="Arial" panose="020B0604020202020204" pitchFamily="34" charset="0"/>
                <a:ea typeface="Times New Roman" panose="02020603050405020304" pitchFamily="18" charset="0"/>
                <a:cs typeface="Arial" panose="020B0604020202020204" pitchFamily="34" charset="0"/>
              </a:rPr>
              <a:t>Streetscene</a:t>
            </a:r>
            <a:r>
              <a:rPr lang="en-GB" altLang="en-US" sz="1600" b="1" dirty="0">
                <a:latin typeface="Arial" panose="020B0604020202020204" pitchFamily="34" charset="0"/>
                <a:ea typeface="Times New Roman" panose="02020603050405020304" pitchFamily="18" charset="0"/>
                <a:cs typeface="Arial" panose="020B0604020202020204" pitchFamily="34" charset="0"/>
              </a:rPr>
              <a:t> photographs show, the lane is narrow and totally unsuitable for this traffic, which will include large milk lorries, delivery lorries, large farm machinery, besides normal residential vehicles.  It is for these reasons that the Community Mitigation Proposals included a requirement for direct access to the new A358 south of Hatch Beauchamp.  Moreover, without this access additional traffic will also travel along </a:t>
            </a:r>
            <a:r>
              <a:rPr lang="en-GB" altLang="en-US" sz="1600" dirty="0">
                <a:latin typeface="Arial" panose="020B0604020202020204" pitchFamily="34" charset="0"/>
                <a:ea typeface="Times New Roman" panose="02020603050405020304" pitchFamily="18" charset="0"/>
                <a:cs typeface="Arial" panose="020B0604020202020204" pitchFamily="34" charset="0"/>
              </a:rPr>
              <a:t>Village Road South enroute to and from Mattock’s Tree Green junction, adding to the traffic from </a:t>
            </a:r>
            <a:r>
              <a:rPr lang="en-GB" altLang="en-US" sz="1600" dirty="0" err="1">
                <a:latin typeface="Arial" panose="020B0604020202020204" pitchFamily="34" charset="0"/>
                <a:ea typeface="Times New Roman" panose="02020603050405020304" pitchFamily="18" charset="0"/>
                <a:cs typeface="Arial" panose="020B0604020202020204" pitchFamily="34" charset="0"/>
              </a:rPr>
              <a:t>Bickenhall</a:t>
            </a:r>
            <a:r>
              <a:rPr lang="en-GB" altLang="en-US" sz="1600" dirty="0">
                <a:latin typeface="Arial" panose="020B0604020202020204" pitchFamily="34" charset="0"/>
                <a:ea typeface="Times New Roman" panose="02020603050405020304" pitchFamily="18" charset="0"/>
                <a:cs typeface="Arial" panose="020B0604020202020204" pitchFamily="34" charset="0"/>
              </a:rPr>
              <a:t> Lane.  In all some 800-900 </a:t>
            </a:r>
            <a:r>
              <a:rPr lang="en-GB" altLang="en-US" sz="1600" b="1" dirty="0">
                <a:latin typeface="Arial" panose="020B0604020202020204" pitchFamily="34" charset="0"/>
                <a:ea typeface="Times New Roman" panose="02020603050405020304" pitchFamily="18" charset="0"/>
                <a:cs typeface="Arial" panose="020B0604020202020204" pitchFamily="34" charset="0"/>
              </a:rPr>
              <a:t>extra </a:t>
            </a:r>
            <a:r>
              <a:rPr lang="en-GB" altLang="en-US" sz="1600" dirty="0">
                <a:latin typeface="Arial" panose="020B0604020202020204" pitchFamily="34" charset="0"/>
                <a:ea typeface="Times New Roman" panose="02020603050405020304" pitchFamily="18" charset="0"/>
                <a:cs typeface="Arial" panose="020B0604020202020204" pitchFamily="34" charset="0"/>
              </a:rPr>
              <a:t>vehicles movements will occur through Hatch Beauchamp centre and Village Road North.  To mitigate this adverse impact two alternative proposals have been submitted to National Highways.  </a:t>
            </a:r>
          </a:p>
          <a:p>
            <a:pPr lvl="0" eaLnBrk="0" fontAlgn="base" hangingPunct="0">
              <a:spcBef>
                <a:spcPct val="0"/>
              </a:spcBef>
              <a:spcAft>
                <a:spcPct val="0"/>
              </a:spcAft>
            </a:pPr>
            <a:endParaRPr lang="en-GB" altLang="en-US" sz="16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43" name="Group 1">
            <a:extLst>
              <a:ext uri="{FF2B5EF4-FFF2-40B4-BE49-F238E27FC236}">
                <a16:creationId xmlns:a16="http://schemas.microsoft.com/office/drawing/2014/main" id="{43CFCBD4-2EAA-4EED-99EB-E5A3521E488F}"/>
              </a:ext>
            </a:extLst>
          </p:cNvPr>
          <p:cNvGrpSpPr>
            <a:grpSpLocks/>
          </p:cNvGrpSpPr>
          <p:nvPr/>
        </p:nvGrpSpPr>
        <p:grpSpPr bwMode="auto">
          <a:xfrm>
            <a:off x="2368550" y="4660900"/>
            <a:ext cx="8115300" cy="2197100"/>
            <a:chOff x="1926" y="4464"/>
            <a:chExt cx="12780" cy="3459"/>
          </a:xfrm>
        </p:grpSpPr>
        <p:pic>
          <p:nvPicPr>
            <p:cNvPr id="44" name="Picture 43">
              <a:extLst>
                <a:ext uri="{FF2B5EF4-FFF2-40B4-BE49-F238E27FC236}">
                  <a16:creationId xmlns:a16="http://schemas.microsoft.com/office/drawing/2014/main" id="{12929DAB-7857-4C4A-AD89-01D1259656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6" y="4464"/>
              <a:ext cx="4366" cy="345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3">
              <a:extLst>
                <a:ext uri="{FF2B5EF4-FFF2-40B4-BE49-F238E27FC236}">
                  <a16:creationId xmlns:a16="http://schemas.microsoft.com/office/drawing/2014/main" id="{33752A3D-B438-4CED-A9C5-5C20EA6D8C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4" y="4464"/>
              <a:ext cx="4320" cy="345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a:extLst>
                <a:ext uri="{FF2B5EF4-FFF2-40B4-BE49-F238E27FC236}">
                  <a16:creationId xmlns:a16="http://schemas.microsoft.com/office/drawing/2014/main" id="{495523DE-8AAA-4C7E-87EF-E9CE3BD3A3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32" y="4479"/>
              <a:ext cx="3474" cy="343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50241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89A7F-07CD-43F3-9817-074CF2744F46}"/>
              </a:ext>
            </a:extLst>
          </p:cNvPr>
          <p:cNvSpPr>
            <a:spLocks noGrp="1"/>
          </p:cNvSpPr>
          <p:nvPr>
            <p:ph type="title"/>
          </p:nvPr>
        </p:nvSpPr>
        <p:spPr/>
        <p:txBody>
          <a:bodyPr>
            <a:normAutofit fontScale="90000"/>
          </a:bodyPr>
          <a:lstStyle/>
          <a:p>
            <a:r>
              <a:rPr kumimoji="0" lang="en-GB"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	The first assumed the </a:t>
            </a:r>
            <a:r>
              <a:rPr kumimoji="0" lang="en-GB" altLang="en-US" sz="20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Bickenhall</a:t>
            </a:r>
            <a:r>
              <a:rPr kumimoji="0" lang="en-GB"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overbridge was not present.  As </a:t>
            </a:r>
            <a:r>
              <a:rPr kumimoji="0" lang="en-GB" altLang="en-US" sz="20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Bickenhall</a:t>
            </a:r>
            <a:r>
              <a:rPr kumimoji="0" lang="en-GB"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Lane is a busy local route favoured by farm traffic and lorries, the lane needs to be kept open by extending the planned service road from </a:t>
            </a:r>
            <a:r>
              <a:rPr kumimoji="0" lang="en-GB" altLang="en-US" sz="20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Ashill</a:t>
            </a:r>
            <a:r>
              <a:rPr kumimoji="0" lang="en-GB"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to Hatch Beauchamp overbridge to </a:t>
            </a:r>
            <a:r>
              <a:rPr kumimoji="0" lang="en-GB" altLang="en-US" sz="20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Bickenhall</a:t>
            </a:r>
            <a:r>
              <a:rPr kumimoji="0" lang="en-GB"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Lane.  A taper merge slip road access should be provided ont</a:t>
            </a:r>
            <a:r>
              <a:rPr lang="en-GB" altLang="en-US" sz="2000" dirty="0">
                <a:latin typeface="Arial" panose="020B0604020202020204" pitchFamily="34" charset="0"/>
                <a:ea typeface="Times New Roman" panose="02020603050405020304" pitchFamily="18" charset="0"/>
                <a:cs typeface="Arial" panose="020B0604020202020204" pitchFamily="34" charset="0"/>
              </a:rPr>
              <a:t>o the westbound carriageway at the western end of this extended service road. Furthermore, as slow moving traffic will be permitted on the dual carriageway the need for a bridge to accommodate all traffic is removed.</a:t>
            </a:r>
            <a:br>
              <a:rPr kumimoji="0" lang="en-GB" altLang="en-US" sz="1800" b="0" i="0" u="none" strike="noStrike" cap="none" normalizeH="0" baseline="0" dirty="0">
                <a:ln>
                  <a:noFill/>
                </a:ln>
                <a:solidFill>
                  <a:schemeClr val="tx1"/>
                </a:solidFill>
                <a:effectLst/>
                <a:latin typeface="Arial" panose="020B0604020202020204" pitchFamily="34" charset="0"/>
              </a:rPr>
            </a:br>
            <a:endParaRPr lang="en-GB" sz="1800" dirty="0"/>
          </a:p>
        </p:txBody>
      </p:sp>
      <p:pic>
        <p:nvPicPr>
          <p:cNvPr id="4" name="Content Placeholder 3">
            <a:extLst>
              <a:ext uri="{FF2B5EF4-FFF2-40B4-BE49-F238E27FC236}">
                <a16:creationId xmlns:a16="http://schemas.microsoft.com/office/drawing/2014/main" id="{91AA773B-0DD2-4F40-94DA-698E1ECA03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1024" y="2600325"/>
            <a:ext cx="10554413" cy="3762375"/>
          </a:xfrm>
          <a:prstGeom prst="rect">
            <a:avLst/>
          </a:prstGeom>
        </p:spPr>
      </p:pic>
    </p:spTree>
    <p:extLst>
      <p:ext uri="{BB962C8B-B14F-4D97-AF65-F5344CB8AC3E}">
        <p14:creationId xmlns:p14="http://schemas.microsoft.com/office/powerpoint/2010/main" val="1650776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8">
            <a:extLst>
              <a:ext uri="{FF2B5EF4-FFF2-40B4-BE49-F238E27FC236}">
                <a16:creationId xmlns:a16="http://schemas.microsoft.com/office/drawing/2014/main" id="{18C829DC-DBB5-4046-A03F-3B62E7D46AE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3" name="Group 1">
            <a:extLst>
              <a:ext uri="{FF2B5EF4-FFF2-40B4-BE49-F238E27FC236}">
                <a16:creationId xmlns:a16="http://schemas.microsoft.com/office/drawing/2014/main" id="{C19D3319-260D-4A7E-9B7F-8EB4D2F87F6A}"/>
              </a:ext>
            </a:extLst>
          </p:cNvPr>
          <p:cNvGrpSpPr>
            <a:grpSpLocks/>
          </p:cNvGrpSpPr>
          <p:nvPr/>
        </p:nvGrpSpPr>
        <p:grpSpPr bwMode="auto">
          <a:xfrm>
            <a:off x="923925" y="3019404"/>
            <a:ext cx="9772649" cy="3762396"/>
            <a:chOff x="4608" y="7488"/>
            <a:chExt cx="7920" cy="3168"/>
          </a:xfrm>
        </p:grpSpPr>
        <p:grpSp>
          <p:nvGrpSpPr>
            <p:cNvPr id="4" name="Group 3">
              <a:extLst>
                <a:ext uri="{FF2B5EF4-FFF2-40B4-BE49-F238E27FC236}">
                  <a16:creationId xmlns:a16="http://schemas.microsoft.com/office/drawing/2014/main" id="{80A68F07-112B-4DC3-B3AB-28356C5A8323}"/>
                </a:ext>
              </a:extLst>
            </p:cNvPr>
            <p:cNvGrpSpPr>
              <a:grpSpLocks/>
            </p:cNvGrpSpPr>
            <p:nvPr/>
          </p:nvGrpSpPr>
          <p:grpSpPr bwMode="auto">
            <a:xfrm>
              <a:off x="4608" y="7488"/>
              <a:ext cx="7920" cy="3024"/>
              <a:chOff x="4608" y="7776"/>
              <a:chExt cx="7920" cy="3024"/>
            </a:xfrm>
          </p:grpSpPr>
          <p:pic>
            <p:nvPicPr>
              <p:cNvPr id="3089" name="Picture 17">
                <a:extLst>
                  <a:ext uri="{FF2B5EF4-FFF2-40B4-BE49-F238E27FC236}">
                    <a16:creationId xmlns:a16="http://schemas.microsoft.com/office/drawing/2014/main" id="{D0EB19F3-04EE-4739-B41F-56466A1691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0" y="7776"/>
                <a:ext cx="7560" cy="3024"/>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14">
                <a:extLst>
                  <a:ext uri="{FF2B5EF4-FFF2-40B4-BE49-F238E27FC236}">
                    <a16:creationId xmlns:a16="http://schemas.microsoft.com/office/drawing/2014/main" id="{68FC2F97-11D6-4FDA-943C-7AE03822C075}"/>
                  </a:ext>
                </a:extLst>
              </p:cNvPr>
              <p:cNvGrpSpPr>
                <a:grpSpLocks/>
              </p:cNvGrpSpPr>
              <p:nvPr/>
            </p:nvGrpSpPr>
            <p:grpSpPr bwMode="auto">
              <a:xfrm>
                <a:off x="5540" y="9582"/>
                <a:ext cx="815" cy="398"/>
                <a:chOff x="2214" y="4032"/>
                <a:chExt cx="1008" cy="576"/>
              </a:xfrm>
            </p:grpSpPr>
            <p:sp>
              <p:nvSpPr>
                <p:cNvPr id="17" name="Oval 16">
                  <a:extLst>
                    <a:ext uri="{FF2B5EF4-FFF2-40B4-BE49-F238E27FC236}">
                      <a16:creationId xmlns:a16="http://schemas.microsoft.com/office/drawing/2014/main" id="{389467FB-F2B2-4720-98AC-FD3D81246215}"/>
                    </a:ext>
                  </a:extLst>
                </p:cNvPr>
                <p:cNvSpPr>
                  <a:spLocks noChangeArrowheads="1"/>
                </p:cNvSpPr>
                <p:nvPr/>
              </p:nvSpPr>
              <p:spPr bwMode="auto">
                <a:xfrm>
                  <a:off x="2304" y="4032"/>
                  <a:ext cx="576" cy="576"/>
                </a:xfrm>
                <a:prstGeom prst="ellipse">
                  <a:avLst/>
                </a:prstGeom>
                <a:solidFill>
                  <a:srgbClr val="FFFFFF"/>
                </a:solid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Text Box 15">
                  <a:extLst>
                    <a:ext uri="{FF2B5EF4-FFF2-40B4-BE49-F238E27FC236}">
                      <a16:creationId xmlns:a16="http://schemas.microsoft.com/office/drawing/2014/main" id="{D0E51E2E-A418-43F5-A0DF-7F51320BE62C}"/>
                    </a:ext>
                  </a:extLst>
                </p:cNvPr>
                <p:cNvSpPr txBox="1">
                  <a:spLocks noChangeArrowheads="1"/>
                </p:cNvSpPr>
                <p:nvPr/>
              </p:nvSpPr>
              <p:spPr bwMode="auto">
                <a:xfrm>
                  <a:off x="2214" y="4176"/>
                  <a:ext cx="100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1" i="0" u="none" strike="noStrike" cap="none" normalizeH="0" baseline="0">
                      <a:ln>
                        <a:noFill/>
                      </a:ln>
                      <a:solidFill>
                        <a:srgbClr val="FF0000"/>
                      </a:solidFill>
                      <a:effectLst/>
                      <a:latin typeface="Arial" panose="020B0604020202020204" pitchFamily="34" charset="0"/>
                      <a:cs typeface="Times New Roman" panose="02020603050405020304" pitchFamily="18" charset="0"/>
                    </a:rPr>
                    <a:t>Closed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7" name="Group 11">
                <a:extLst>
                  <a:ext uri="{FF2B5EF4-FFF2-40B4-BE49-F238E27FC236}">
                    <a16:creationId xmlns:a16="http://schemas.microsoft.com/office/drawing/2014/main" id="{DF306E91-BBE5-4E60-B4E0-0BE59DADABAC}"/>
                  </a:ext>
                </a:extLst>
              </p:cNvPr>
              <p:cNvGrpSpPr>
                <a:grpSpLocks/>
              </p:cNvGrpSpPr>
              <p:nvPr/>
            </p:nvGrpSpPr>
            <p:grpSpPr bwMode="auto">
              <a:xfrm>
                <a:off x="4608" y="8488"/>
                <a:ext cx="815" cy="398"/>
                <a:chOff x="2214" y="4032"/>
                <a:chExt cx="1008" cy="576"/>
              </a:xfrm>
            </p:grpSpPr>
            <p:sp>
              <p:nvSpPr>
                <p:cNvPr id="15" name="Oval 13">
                  <a:extLst>
                    <a:ext uri="{FF2B5EF4-FFF2-40B4-BE49-F238E27FC236}">
                      <a16:creationId xmlns:a16="http://schemas.microsoft.com/office/drawing/2014/main" id="{ADEF360C-39F1-4788-A017-DDFC0B2E9DB8}"/>
                    </a:ext>
                  </a:extLst>
                </p:cNvPr>
                <p:cNvSpPr>
                  <a:spLocks noChangeArrowheads="1"/>
                </p:cNvSpPr>
                <p:nvPr/>
              </p:nvSpPr>
              <p:spPr bwMode="auto">
                <a:xfrm>
                  <a:off x="2304" y="4032"/>
                  <a:ext cx="576" cy="576"/>
                </a:xfrm>
                <a:prstGeom prst="ellipse">
                  <a:avLst/>
                </a:prstGeom>
                <a:solidFill>
                  <a:srgbClr val="FFFFFF"/>
                </a:solid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Text Box 12">
                  <a:extLst>
                    <a:ext uri="{FF2B5EF4-FFF2-40B4-BE49-F238E27FC236}">
                      <a16:creationId xmlns:a16="http://schemas.microsoft.com/office/drawing/2014/main" id="{78A3B575-5221-4F80-B081-CF7600BB5927}"/>
                    </a:ext>
                  </a:extLst>
                </p:cNvPr>
                <p:cNvSpPr txBox="1">
                  <a:spLocks noChangeArrowheads="1"/>
                </p:cNvSpPr>
                <p:nvPr/>
              </p:nvSpPr>
              <p:spPr bwMode="auto">
                <a:xfrm>
                  <a:off x="2214" y="4176"/>
                  <a:ext cx="100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1" i="0" u="none" strike="noStrike" cap="none" normalizeH="0" baseline="0">
                      <a:ln>
                        <a:noFill/>
                      </a:ln>
                      <a:solidFill>
                        <a:srgbClr val="FF0000"/>
                      </a:solidFill>
                      <a:effectLst/>
                      <a:latin typeface="Arial" panose="020B0604020202020204" pitchFamily="34" charset="0"/>
                      <a:cs typeface="Times New Roman" panose="02020603050405020304" pitchFamily="18" charset="0"/>
                    </a:rPr>
                    <a:t>Closed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8" name="Group 8">
                <a:extLst>
                  <a:ext uri="{FF2B5EF4-FFF2-40B4-BE49-F238E27FC236}">
                    <a16:creationId xmlns:a16="http://schemas.microsoft.com/office/drawing/2014/main" id="{99E1F3EE-6062-42C7-B142-A66499F42425}"/>
                  </a:ext>
                </a:extLst>
              </p:cNvPr>
              <p:cNvGrpSpPr>
                <a:grpSpLocks/>
              </p:cNvGrpSpPr>
              <p:nvPr/>
            </p:nvGrpSpPr>
            <p:grpSpPr bwMode="auto">
              <a:xfrm>
                <a:off x="11480" y="8749"/>
                <a:ext cx="815" cy="398"/>
                <a:chOff x="2214" y="4032"/>
                <a:chExt cx="1008" cy="576"/>
              </a:xfrm>
            </p:grpSpPr>
            <p:sp>
              <p:nvSpPr>
                <p:cNvPr id="13" name="Oval 10">
                  <a:extLst>
                    <a:ext uri="{FF2B5EF4-FFF2-40B4-BE49-F238E27FC236}">
                      <a16:creationId xmlns:a16="http://schemas.microsoft.com/office/drawing/2014/main" id="{F004D86F-0B29-4CEE-B5ED-61DE6D37AABD}"/>
                    </a:ext>
                  </a:extLst>
                </p:cNvPr>
                <p:cNvSpPr>
                  <a:spLocks noChangeArrowheads="1"/>
                </p:cNvSpPr>
                <p:nvPr/>
              </p:nvSpPr>
              <p:spPr bwMode="auto">
                <a:xfrm>
                  <a:off x="2304" y="4032"/>
                  <a:ext cx="576" cy="576"/>
                </a:xfrm>
                <a:prstGeom prst="ellipse">
                  <a:avLst/>
                </a:prstGeom>
                <a:solidFill>
                  <a:srgbClr val="FFFFFF"/>
                </a:solid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Text Box 9">
                  <a:extLst>
                    <a:ext uri="{FF2B5EF4-FFF2-40B4-BE49-F238E27FC236}">
                      <a16:creationId xmlns:a16="http://schemas.microsoft.com/office/drawing/2014/main" id="{DB6E7161-AE84-487D-B409-8C0196C287A6}"/>
                    </a:ext>
                  </a:extLst>
                </p:cNvPr>
                <p:cNvSpPr txBox="1">
                  <a:spLocks noChangeArrowheads="1"/>
                </p:cNvSpPr>
                <p:nvPr/>
              </p:nvSpPr>
              <p:spPr bwMode="auto">
                <a:xfrm>
                  <a:off x="2214" y="4176"/>
                  <a:ext cx="100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1" i="0" u="none" strike="noStrike" cap="none" normalizeH="0" baseline="0">
                      <a:ln>
                        <a:noFill/>
                      </a:ln>
                      <a:solidFill>
                        <a:srgbClr val="FF0000"/>
                      </a:solidFill>
                      <a:effectLst/>
                      <a:latin typeface="Arial" panose="020B0604020202020204" pitchFamily="34" charset="0"/>
                      <a:cs typeface="Times New Roman" panose="02020603050405020304" pitchFamily="18" charset="0"/>
                    </a:rPr>
                    <a:t>Closed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9" name="Text Box 7">
                <a:extLst>
                  <a:ext uri="{FF2B5EF4-FFF2-40B4-BE49-F238E27FC236}">
                    <a16:creationId xmlns:a16="http://schemas.microsoft.com/office/drawing/2014/main" id="{1D02E1FD-9EF4-423C-8C30-964B5725778A}"/>
                  </a:ext>
                </a:extLst>
              </p:cNvPr>
              <p:cNvSpPr txBox="1">
                <a:spLocks noChangeArrowheads="1"/>
              </p:cNvSpPr>
              <p:nvPr/>
            </p:nvSpPr>
            <p:spPr bwMode="auto">
              <a:xfrm>
                <a:off x="10548" y="9907"/>
                <a:ext cx="1980" cy="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Service road is existing A358 to Staple Fitzpaine Road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6">
                <a:extLst>
                  <a:ext uri="{FF2B5EF4-FFF2-40B4-BE49-F238E27FC236}">
                    <a16:creationId xmlns:a16="http://schemas.microsoft.com/office/drawing/2014/main" id="{E600B43A-4E51-4DA2-85EC-1BBD40C7515B}"/>
                  </a:ext>
                </a:extLst>
              </p:cNvPr>
              <p:cNvSpPr txBox="1">
                <a:spLocks noChangeArrowheads="1"/>
              </p:cNvSpPr>
              <p:nvPr/>
            </p:nvSpPr>
            <p:spPr bwMode="auto">
              <a:xfrm>
                <a:off x="5423" y="8687"/>
                <a:ext cx="1631" cy="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Bickenhall Lane Overbridge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Line 5">
                <a:extLst>
                  <a:ext uri="{FF2B5EF4-FFF2-40B4-BE49-F238E27FC236}">
                    <a16:creationId xmlns:a16="http://schemas.microsoft.com/office/drawing/2014/main" id="{674D4235-6FEC-4486-B3A2-39005076CADB}"/>
                  </a:ext>
                </a:extLst>
              </p:cNvPr>
              <p:cNvSpPr>
                <a:spLocks noChangeShapeType="1"/>
              </p:cNvSpPr>
              <p:nvPr/>
            </p:nvSpPr>
            <p:spPr bwMode="auto">
              <a:xfrm flipH="1" flipV="1">
                <a:off x="10315" y="9681"/>
                <a:ext cx="349" cy="299"/>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4">
                <a:extLst>
                  <a:ext uri="{FF2B5EF4-FFF2-40B4-BE49-F238E27FC236}">
                    <a16:creationId xmlns:a16="http://schemas.microsoft.com/office/drawing/2014/main" id="{B23B965F-B5F9-47B7-A7BF-C2192E9EB7A0}"/>
                  </a:ext>
                </a:extLst>
              </p:cNvPr>
              <p:cNvSpPr>
                <a:spLocks noChangeShapeType="1"/>
              </p:cNvSpPr>
              <p:nvPr/>
            </p:nvSpPr>
            <p:spPr bwMode="auto">
              <a:xfrm flipH="1" flipV="1">
                <a:off x="9849" y="10079"/>
                <a:ext cx="815" cy="299"/>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5" name="Text Box 2">
              <a:extLst>
                <a:ext uri="{FF2B5EF4-FFF2-40B4-BE49-F238E27FC236}">
                  <a16:creationId xmlns:a16="http://schemas.microsoft.com/office/drawing/2014/main" id="{F9DF570F-B0CA-4148-B55D-1702BBADE931}"/>
                </a:ext>
              </a:extLst>
            </p:cNvPr>
            <p:cNvSpPr txBox="1">
              <a:spLocks noChangeArrowheads="1"/>
            </p:cNvSpPr>
            <p:nvPr/>
          </p:nvSpPr>
          <p:spPr bwMode="auto">
            <a:xfrm>
              <a:off x="4896" y="10368"/>
              <a:ext cx="76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800" b="0" i="0" u="none" strike="noStrike" cap="none" normalizeH="0" baseline="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rPr>
                <a:t>Parish Proposals in BLUE*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9" name="Rectangle 25">
            <a:extLst>
              <a:ext uri="{FF2B5EF4-FFF2-40B4-BE49-F238E27FC236}">
                <a16:creationId xmlns:a16="http://schemas.microsoft.com/office/drawing/2014/main" id="{CE2AAB3B-6211-4162-866E-A118DC237667}"/>
              </a:ext>
            </a:extLst>
          </p:cNvPr>
          <p:cNvSpPr>
            <a:spLocks noChangeArrowheads="1"/>
          </p:cNvSpPr>
          <p:nvPr/>
        </p:nvSpPr>
        <p:spPr bwMode="auto">
          <a:xfrm>
            <a:off x="0" y="186263"/>
            <a:ext cx="11658600" cy="264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br>
              <a:rPr kumimoji="0" lang="en-GB"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en-GB"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	</a:t>
            </a:r>
            <a:r>
              <a:rPr kumimoji="0" lang="en-GB"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second proposal assumed the bridge is built.  The western end of the service road should terminate at the existing Staple Fitzpaine junction, from which point a CD 122 Layout A Option 1 taper merge slip road should be provided onto the westbound carriageway.  The service road with this on-slip enables traffic from Kenny, Wood Road, Folly Drove, Meadow View, Staple Fitzpaine Road and Hatch Beauchamp Village Road to efficiently access the westbound carriageway.  Highways England’s 2017 traffic data indicated some 2500 vehicles accessed the existing A358 from roads leading into the scheme’s service road.  This local traffic, which will continue to grow, must retain access to the new A358 rather than the scheme route via Hatch Beauchamp to Mattock’s Tree Green junction and </a:t>
            </a:r>
            <a:r>
              <a:rPr kumimoji="0" lang="en-GB" altLang="en-US"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Ashill</a:t>
            </a:r>
            <a:r>
              <a:rPr kumimoji="0" lang="en-GB"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to </a:t>
            </a:r>
            <a:r>
              <a:rPr kumimoji="0" lang="en-GB" altLang="en-US"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Ashill</a:t>
            </a:r>
            <a:r>
              <a:rPr kumimoji="0" lang="en-GB"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junction.</a:t>
            </a:r>
            <a:endParaRPr kumimoji="0" lang="en-GB"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14478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B0C77E-8D5B-4159-B23D-F7A38594BC41}"/>
              </a:ext>
            </a:extLst>
          </p:cNvPr>
          <p:cNvSpPr txBox="1"/>
          <p:nvPr/>
        </p:nvSpPr>
        <p:spPr>
          <a:xfrm>
            <a:off x="346363" y="794802"/>
            <a:ext cx="11499273" cy="7417415"/>
          </a:xfrm>
          <a:prstGeom prst="rect">
            <a:avLst/>
          </a:prstGeom>
          <a:noFill/>
        </p:spPr>
        <p:txBody>
          <a:bodyPr wrap="square" rtlCol="0">
            <a:spAutoFit/>
          </a:bodyPr>
          <a:lstStyle/>
          <a:p>
            <a:pPr algn="ctr"/>
            <a:r>
              <a:rPr lang="en-GB" sz="4400" dirty="0"/>
              <a:t>Consultation closes 11.59pm on 22 November</a:t>
            </a:r>
          </a:p>
          <a:p>
            <a:pPr algn="ctr"/>
            <a:endParaRPr lang="en-GB" sz="4400" dirty="0"/>
          </a:p>
          <a:p>
            <a:pPr algn="ctr"/>
            <a:r>
              <a:rPr lang="en-GB" sz="4400" dirty="0"/>
              <a:t>All comments and views are valid. </a:t>
            </a:r>
          </a:p>
          <a:p>
            <a:pPr algn="ctr"/>
            <a:endParaRPr lang="en-GB" sz="4400" dirty="0"/>
          </a:p>
          <a:p>
            <a:pPr algn="ctr"/>
            <a:r>
              <a:rPr lang="en-GB" sz="4400" dirty="0"/>
              <a:t>If you’ve talked to me about them, or your neighbour, spouse etc then that’s what you put in your submission.</a:t>
            </a:r>
          </a:p>
          <a:p>
            <a:pPr algn="ctr"/>
            <a:endParaRPr lang="en-GB" dirty="0"/>
          </a:p>
          <a:p>
            <a:pPr algn="ctr"/>
            <a:endParaRPr lang="en-GB" dirty="0"/>
          </a:p>
          <a:p>
            <a:endParaRPr lang="en-GB" sz="4400" dirty="0"/>
          </a:p>
          <a:p>
            <a:endParaRPr lang="en-GB" sz="4400" dirty="0"/>
          </a:p>
          <a:p>
            <a:endParaRPr lang="en-GB" sz="4400" dirty="0"/>
          </a:p>
        </p:txBody>
      </p:sp>
    </p:spTree>
    <p:extLst>
      <p:ext uri="{BB962C8B-B14F-4D97-AF65-F5344CB8AC3E}">
        <p14:creationId xmlns:p14="http://schemas.microsoft.com/office/powerpoint/2010/main" val="2270182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B4933-1F04-4A45-9CF1-C34BF4B83E73}"/>
              </a:ext>
            </a:extLst>
          </p:cNvPr>
          <p:cNvSpPr>
            <a:spLocks noGrp="1"/>
          </p:cNvSpPr>
          <p:nvPr>
            <p:ph type="ctrTitle"/>
          </p:nvPr>
        </p:nvSpPr>
        <p:spPr>
          <a:xfrm>
            <a:off x="1524000" y="1122362"/>
            <a:ext cx="9144000" cy="4421187"/>
          </a:xfrm>
        </p:spPr>
        <p:txBody>
          <a:bodyPr>
            <a:noAutofit/>
          </a:bodyPr>
          <a:lstStyle/>
          <a:p>
            <a:r>
              <a:rPr lang="en-US" dirty="0"/>
              <a:t>Help for completing forms will be available at Produce Market on 13 November and afternoon of 20 November in Village Hall</a:t>
            </a:r>
            <a:endParaRPr lang="en-GB" dirty="0"/>
          </a:p>
        </p:txBody>
      </p:sp>
      <p:sp>
        <p:nvSpPr>
          <p:cNvPr id="3" name="Subtitle 2">
            <a:extLst>
              <a:ext uri="{FF2B5EF4-FFF2-40B4-BE49-F238E27FC236}">
                <a16:creationId xmlns:a16="http://schemas.microsoft.com/office/drawing/2014/main" id="{A176E970-2CD5-4DFE-8211-9ABC8F26010C}"/>
              </a:ext>
            </a:extLst>
          </p:cNvPr>
          <p:cNvSpPr>
            <a:spLocks noGrp="1"/>
          </p:cNvSpPr>
          <p:nvPr>
            <p:ph type="subTitle" idx="1"/>
          </p:nvPr>
        </p:nvSpPr>
        <p:spPr>
          <a:xfrm flipH="1" flipV="1">
            <a:off x="10668000" y="5257799"/>
            <a:ext cx="1314450" cy="1762125"/>
          </a:xfrm>
        </p:spPr>
        <p:txBody>
          <a:bodyPr/>
          <a:lstStyle/>
          <a:p>
            <a:endParaRPr lang="en-GB" dirty="0"/>
          </a:p>
        </p:txBody>
      </p:sp>
    </p:spTree>
    <p:extLst>
      <p:ext uri="{BB962C8B-B14F-4D97-AF65-F5344CB8AC3E}">
        <p14:creationId xmlns:p14="http://schemas.microsoft.com/office/powerpoint/2010/main" val="3618048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907DB-6447-43CD-8D8C-CF871E7C975E}"/>
              </a:ext>
            </a:extLst>
          </p:cNvPr>
          <p:cNvSpPr>
            <a:spLocks noGrp="1"/>
          </p:cNvSpPr>
          <p:nvPr>
            <p:ph type="title"/>
          </p:nvPr>
        </p:nvSpPr>
        <p:spPr/>
        <p:txBody>
          <a:bodyPr/>
          <a:lstStyle/>
          <a:p>
            <a:pPr algn="ctr"/>
            <a:r>
              <a:rPr lang="en-GB" dirty="0"/>
              <a:t>A358 Consultation – have your say</a:t>
            </a:r>
          </a:p>
        </p:txBody>
      </p:sp>
      <p:sp>
        <p:nvSpPr>
          <p:cNvPr id="4" name="Content Placeholder 3">
            <a:extLst>
              <a:ext uri="{FF2B5EF4-FFF2-40B4-BE49-F238E27FC236}">
                <a16:creationId xmlns:a16="http://schemas.microsoft.com/office/drawing/2014/main" id="{0276B455-73BA-424D-B00A-DF5A33487B32}"/>
              </a:ext>
            </a:extLst>
          </p:cNvPr>
          <p:cNvSpPr>
            <a:spLocks noGrp="1"/>
          </p:cNvSpPr>
          <p:nvPr>
            <p:ph idx="1"/>
          </p:nvPr>
        </p:nvSpPr>
        <p:spPr>
          <a:xfrm>
            <a:off x="838200" y="1484211"/>
            <a:ext cx="10783529" cy="4486275"/>
          </a:xfrm>
        </p:spPr>
        <p:txBody>
          <a:bodyPr>
            <a:noAutofit/>
          </a:bodyPr>
          <a:lstStyle/>
          <a:p>
            <a:pPr marL="285750" indent="-285750">
              <a:buFont typeface="Arial" panose="020B0604020202020204" pitchFamily="34" charset="0"/>
              <a:buChar char="•"/>
            </a:pPr>
            <a:endParaRPr lang="en-GB" sz="4000" dirty="0"/>
          </a:p>
          <a:p>
            <a:pPr marL="0" indent="0">
              <a:buNone/>
            </a:pPr>
            <a:endParaRPr lang="en-GB" sz="4000" dirty="0"/>
          </a:p>
          <a:p>
            <a:pPr marL="0" indent="0" algn="ctr">
              <a:buNone/>
            </a:pPr>
            <a:r>
              <a:rPr lang="en-GB" sz="4000" dirty="0"/>
              <a:t>The consultation closes 22 November at 11.59pm</a:t>
            </a:r>
          </a:p>
          <a:p>
            <a:pPr marL="285750" indent="-285750">
              <a:buFont typeface="Arial" panose="020B0604020202020204" pitchFamily="34" charset="0"/>
              <a:buChar char="•"/>
            </a:pPr>
            <a:endParaRPr lang="en-GB" sz="4000" dirty="0"/>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41837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907DB-6447-43CD-8D8C-CF871E7C975E}"/>
              </a:ext>
            </a:extLst>
          </p:cNvPr>
          <p:cNvSpPr>
            <a:spLocks noGrp="1"/>
          </p:cNvSpPr>
          <p:nvPr>
            <p:ph type="title"/>
          </p:nvPr>
        </p:nvSpPr>
        <p:spPr/>
        <p:txBody>
          <a:bodyPr/>
          <a:lstStyle/>
          <a:p>
            <a:r>
              <a:rPr lang="en-GB" dirty="0"/>
              <a:t>Response Answers</a:t>
            </a:r>
          </a:p>
        </p:txBody>
      </p:sp>
      <p:sp>
        <p:nvSpPr>
          <p:cNvPr id="4" name="Content Placeholder 3">
            <a:extLst>
              <a:ext uri="{FF2B5EF4-FFF2-40B4-BE49-F238E27FC236}">
                <a16:creationId xmlns:a16="http://schemas.microsoft.com/office/drawing/2014/main" id="{0276B455-73BA-424D-B00A-DF5A33487B32}"/>
              </a:ext>
            </a:extLst>
          </p:cNvPr>
          <p:cNvSpPr>
            <a:spLocks noGrp="1"/>
          </p:cNvSpPr>
          <p:nvPr>
            <p:ph idx="1"/>
          </p:nvPr>
        </p:nvSpPr>
        <p:spPr>
          <a:xfrm>
            <a:off x="838200" y="1690688"/>
            <a:ext cx="10515600" cy="4486275"/>
          </a:xfrm>
        </p:spPr>
        <p:txBody>
          <a:bodyPr>
            <a:noAutofit/>
          </a:bodyPr>
          <a:lstStyle/>
          <a:p>
            <a:pPr marL="285750" indent="-285750">
              <a:buFont typeface="Arial" panose="020B0604020202020204" pitchFamily="34" charset="0"/>
              <a:buChar char="•"/>
            </a:pPr>
            <a:r>
              <a:rPr lang="en-GB" sz="2400" dirty="0"/>
              <a:t>Employment</a:t>
            </a:r>
          </a:p>
          <a:p>
            <a:pPr marL="285750" indent="-285750">
              <a:buFont typeface="Arial" panose="020B0604020202020204" pitchFamily="34" charset="0"/>
              <a:buChar char="•"/>
            </a:pPr>
            <a:r>
              <a:rPr lang="en-GB" sz="2400" dirty="0"/>
              <a:t>Housing</a:t>
            </a:r>
          </a:p>
          <a:p>
            <a:pPr marL="285750" indent="-285750">
              <a:buFont typeface="Arial" panose="020B0604020202020204" pitchFamily="34" charset="0"/>
              <a:buChar char="•"/>
            </a:pPr>
            <a:r>
              <a:rPr lang="en-GB" sz="2400" dirty="0"/>
              <a:t>Capacity</a:t>
            </a:r>
          </a:p>
          <a:p>
            <a:pPr marL="285750" indent="-285750">
              <a:buFont typeface="Arial" panose="020B0604020202020204" pitchFamily="34" charset="0"/>
              <a:buChar char="•"/>
            </a:pPr>
            <a:r>
              <a:rPr lang="en-GB" sz="2400" dirty="0"/>
              <a:t>Resilience</a:t>
            </a:r>
          </a:p>
          <a:p>
            <a:pPr marL="285750" indent="-285750">
              <a:buFont typeface="Arial" panose="020B0604020202020204" pitchFamily="34" charset="0"/>
              <a:buChar char="•"/>
            </a:pPr>
            <a:r>
              <a:rPr lang="en-GB" sz="2400" dirty="0"/>
              <a:t>Safety</a:t>
            </a:r>
          </a:p>
          <a:p>
            <a:pPr marL="285750" indent="-285750">
              <a:buFont typeface="Arial" panose="020B0604020202020204" pitchFamily="34" charset="0"/>
              <a:buChar char="•"/>
            </a:pPr>
            <a:r>
              <a:rPr lang="en-GB" sz="2400" dirty="0"/>
              <a:t>Connectivity</a:t>
            </a:r>
          </a:p>
          <a:p>
            <a:pPr marL="285750" indent="-285750">
              <a:buFont typeface="Arial" panose="020B0604020202020204" pitchFamily="34" charset="0"/>
              <a:buChar char="•"/>
            </a:pPr>
            <a:r>
              <a:rPr lang="en-GB" sz="2400" dirty="0"/>
              <a:t>Environment</a:t>
            </a:r>
          </a:p>
          <a:p>
            <a:pPr marL="285750" indent="-285750">
              <a:buFont typeface="Arial" panose="020B0604020202020204" pitchFamily="34" charset="0"/>
              <a:buChar char="•"/>
            </a:pPr>
            <a:r>
              <a:rPr lang="en-GB" sz="2400" dirty="0"/>
              <a:t>Severance</a:t>
            </a:r>
          </a:p>
          <a:p>
            <a:pPr marL="285750" indent="-285750">
              <a:buFont typeface="Arial" panose="020B0604020202020204" pitchFamily="34" charset="0"/>
              <a:buChar char="•"/>
            </a:pPr>
            <a:r>
              <a:rPr lang="en-GB" sz="2400" dirty="0"/>
              <a:t>Quality of Life</a:t>
            </a:r>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3635334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907DB-6447-43CD-8D8C-CF871E7C975E}"/>
              </a:ext>
            </a:extLst>
          </p:cNvPr>
          <p:cNvSpPr>
            <a:spLocks noGrp="1"/>
          </p:cNvSpPr>
          <p:nvPr>
            <p:ph type="title"/>
          </p:nvPr>
        </p:nvSpPr>
        <p:spPr/>
        <p:txBody>
          <a:bodyPr/>
          <a:lstStyle/>
          <a:p>
            <a:r>
              <a:rPr lang="en-GB" dirty="0"/>
              <a:t>Employment</a:t>
            </a:r>
          </a:p>
        </p:txBody>
      </p:sp>
      <p:sp>
        <p:nvSpPr>
          <p:cNvPr id="4" name="Content Placeholder 3">
            <a:extLst>
              <a:ext uri="{FF2B5EF4-FFF2-40B4-BE49-F238E27FC236}">
                <a16:creationId xmlns:a16="http://schemas.microsoft.com/office/drawing/2014/main" id="{0276B455-73BA-424D-B00A-DF5A33487B32}"/>
              </a:ext>
            </a:extLst>
          </p:cNvPr>
          <p:cNvSpPr>
            <a:spLocks noGrp="1"/>
          </p:cNvSpPr>
          <p:nvPr>
            <p:ph idx="1"/>
          </p:nvPr>
        </p:nvSpPr>
        <p:spPr/>
        <p:txBody>
          <a:bodyPr>
            <a:noAutofit/>
          </a:bodyPr>
          <a:lstStyle/>
          <a:p>
            <a:r>
              <a:rPr lang="en-US" sz="4800" dirty="0"/>
              <a:t>Nexus 25 – </a:t>
            </a:r>
            <a:r>
              <a:rPr lang="en-US" sz="4800" dirty="0">
                <a:solidFill>
                  <a:srgbClr val="FF0000"/>
                </a:solidFill>
              </a:rPr>
              <a:t>(Blackbrook has large development plot &amp; vacant units)</a:t>
            </a:r>
          </a:p>
          <a:p>
            <a:r>
              <a:rPr lang="en-US" sz="4800" dirty="0"/>
              <a:t>Taunton to become more attractive place to work – </a:t>
            </a:r>
            <a:r>
              <a:rPr lang="en-US" sz="4800" dirty="0">
                <a:solidFill>
                  <a:srgbClr val="FF0000"/>
                </a:solidFill>
              </a:rPr>
              <a:t>(Taunton-centric)</a:t>
            </a:r>
          </a:p>
          <a:p>
            <a:r>
              <a:rPr lang="en-US" sz="4800" dirty="0"/>
              <a:t>Facilitate growth in Somerset and South-West – </a:t>
            </a:r>
            <a:r>
              <a:rPr lang="en-US" sz="4800" dirty="0">
                <a:solidFill>
                  <a:srgbClr val="FF0000"/>
                </a:solidFill>
              </a:rPr>
              <a:t>(evidence?)</a:t>
            </a:r>
            <a:endParaRPr lang="en-GB" sz="4800" dirty="0">
              <a:solidFill>
                <a:srgbClr val="FF0000"/>
              </a:solidFill>
            </a:endParaRPr>
          </a:p>
        </p:txBody>
      </p:sp>
    </p:spTree>
    <p:extLst>
      <p:ext uri="{BB962C8B-B14F-4D97-AF65-F5344CB8AC3E}">
        <p14:creationId xmlns:p14="http://schemas.microsoft.com/office/powerpoint/2010/main" val="1925692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BE0638-EF75-4756-9535-8D2F3E978BA7}"/>
              </a:ext>
            </a:extLst>
          </p:cNvPr>
          <p:cNvSpPr txBox="1"/>
          <p:nvPr/>
        </p:nvSpPr>
        <p:spPr>
          <a:xfrm>
            <a:off x="92765" y="132522"/>
            <a:ext cx="11860696" cy="369332"/>
          </a:xfrm>
          <a:prstGeom prst="rect">
            <a:avLst/>
          </a:prstGeom>
          <a:noFill/>
        </p:spPr>
        <p:txBody>
          <a:bodyPr wrap="square">
            <a:spAutoFit/>
          </a:bodyPr>
          <a:lstStyle/>
          <a:p>
            <a:pPr marL="3943350" lvl="8" indent="-285750">
              <a:buFont typeface="Arial" panose="020B0604020202020204" pitchFamily="34" charset="0"/>
              <a:buChar char="•"/>
            </a:pPr>
            <a:r>
              <a:rPr lang="en-GB" dirty="0"/>
              <a:t>		</a:t>
            </a:r>
          </a:p>
        </p:txBody>
      </p:sp>
      <p:sp>
        <p:nvSpPr>
          <p:cNvPr id="2" name="Title 1">
            <a:extLst>
              <a:ext uri="{FF2B5EF4-FFF2-40B4-BE49-F238E27FC236}">
                <a16:creationId xmlns:a16="http://schemas.microsoft.com/office/drawing/2014/main" id="{9E6797E5-9893-4DA2-B122-C406CFB92B3C}"/>
              </a:ext>
            </a:extLst>
          </p:cNvPr>
          <p:cNvSpPr>
            <a:spLocks noGrp="1"/>
          </p:cNvSpPr>
          <p:nvPr>
            <p:ph type="title"/>
          </p:nvPr>
        </p:nvSpPr>
        <p:spPr/>
        <p:txBody>
          <a:bodyPr/>
          <a:lstStyle/>
          <a:p>
            <a:r>
              <a:rPr lang="en-US" dirty="0"/>
              <a:t>Housing</a:t>
            </a:r>
            <a:endParaRPr lang="en-GB" dirty="0"/>
          </a:p>
        </p:txBody>
      </p:sp>
      <p:sp>
        <p:nvSpPr>
          <p:cNvPr id="4" name="Content Placeholder 3">
            <a:extLst>
              <a:ext uri="{FF2B5EF4-FFF2-40B4-BE49-F238E27FC236}">
                <a16:creationId xmlns:a16="http://schemas.microsoft.com/office/drawing/2014/main" id="{3A699314-0E87-4A47-93F0-97AF19B7E7D8}"/>
              </a:ext>
            </a:extLst>
          </p:cNvPr>
          <p:cNvSpPr>
            <a:spLocks noGrp="1"/>
          </p:cNvSpPr>
          <p:nvPr>
            <p:ph idx="1"/>
          </p:nvPr>
        </p:nvSpPr>
        <p:spPr>
          <a:xfrm>
            <a:off x="838199" y="1430594"/>
            <a:ext cx="10724535" cy="4837471"/>
          </a:xfrm>
        </p:spPr>
        <p:txBody>
          <a:bodyPr>
            <a:norm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sz="4000" dirty="0"/>
              <a:t>Developers to provide housing at key hotspots along the </a:t>
            </a:r>
            <a:r>
              <a:rPr lang="en-GB" sz="4000" dirty="0" err="1"/>
              <a:t>corrider</a:t>
            </a:r>
            <a:endParaRPr lang="en-GB" sz="4000" dirty="0"/>
          </a:p>
          <a:p>
            <a:endParaRPr lang="en-GB" dirty="0"/>
          </a:p>
        </p:txBody>
      </p:sp>
    </p:spTree>
    <p:extLst>
      <p:ext uri="{BB962C8B-B14F-4D97-AF65-F5344CB8AC3E}">
        <p14:creationId xmlns:p14="http://schemas.microsoft.com/office/powerpoint/2010/main" val="4021675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17BF4-8DDA-48D3-A816-A5D8498761FB}"/>
              </a:ext>
            </a:extLst>
          </p:cNvPr>
          <p:cNvSpPr>
            <a:spLocks noGrp="1"/>
          </p:cNvSpPr>
          <p:nvPr>
            <p:ph type="title"/>
          </p:nvPr>
        </p:nvSpPr>
        <p:spPr/>
        <p:txBody>
          <a:bodyPr/>
          <a:lstStyle/>
          <a:p>
            <a:r>
              <a:rPr lang="en-GB" dirty="0"/>
              <a:t>Capacity</a:t>
            </a:r>
          </a:p>
        </p:txBody>
      </p:sp>
      <p:sp>
        <p:nvSpPr>
          <p:cNvPr id="4" name="Content Placeholder 3">
            <a:extLst>
              <a:ext uri="{FF2B5EF4-FFF2-40B4-BE49-F238E27FC236}">
                <a16:creationId xmlns:a16="http://schemas.microsoft.com/office/drawing/2014/main" id="{7B81B411-3DDC-438F-BEBC-D9B3BC0F96FE}"/>
              </a:ext>
            </a:extLst>
          </p:cNvPr>
          <p:cNvSpPr>
            <a:spLocks noGrp="1"/>
          </p:cNvSpPr>
          <p:nvPr>
            <p:ph idx="1"/>
          </p:nvPr>
        </p:nvSpPr>
        <p:spPr/>
        <p:txBody>
          <a:bodyPr>
            <a:normAutofit lnSpcReduction="10000"/>
          </a:bodyPr>
          <a:lstStyle/>
          <a:p>
            <a:pPr marL="285750" indent="-285750">
              <a:buFont typeface="Arial" panose="020B0604020202020204" pitchFamily="34" charset="0"/>
              <a:buChar char="•"/>
            </a:pPr>
            <a:r>
              <a:rPr lang="en-GB" sz="5400" dirty="0"/>
              <a:t>Will provide relief to the traffic congestion in </a:t>
            </a:r>
            <a:r>
              <a:rPr lang="en-GB" sz="5400" dirty="0" err="1"/>
              <a:t>Henlade</a:t>
            </a:r>
            <a:r>
              <a:rPr lang="en-GB" sz="5400" dirty="0"/>
              <a:t> </a:t>
            </a:r>
            <a:r>
              <a:rPr lang="en-GB" sz="5400" dirty="0">
                <a:solidFill>
                  <a:srgbClr val="FF0000"/>
                </a:solidFill>
              </a:rPr>
              <a:t>(only here)</a:t>
            </a:r>
          </a:p>
          <a:p>
            <a:pPr marL="285750" indent="-285750">
              <a:buFont typeface="Arial" panose="020B0604020202020204" pitchFamily="34" charset="0"/>
              <a:buChar char="•"/>
            </a:pPr>
            <a:r>
              <a:rPr lang="en-GB" sz="5400" dirty="0"/>
              <a:t>It would allow mile-a-minute travel as norm </a:t>
            </a:r>
            <a:r>
              <a:rPr lang="en-GB" sz="5400" dirty="0">
                <a:solidFill>
                  <a:srgbClr val="FF0000"/>
                </a:solidFill>
              </a:rPr>
              <a:t>(totally misleading as they have admitted not possible due to need to slow down at either end!)</a:t>
            </a:r>
          </a:p>
          <a:p>
            <a:pPr marL="285750" indent="-28575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749435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17BF4-8DDA-48D3-A816-A5D8498761FB}"/>
              </a:ext>
            </a:extLst>
          </p:cNvPr>
          <p:cNvSpPr>
            <a:spLocks noGrp="1"/>
          </p:cNvSpPr>
          <p:nvPr>
            <p:ph type="title"/>
          </p:nvPr>
        </p:nvSpPr>
        <p:spPr/>
        <p:txBody>
          <a:bodyPr/>
          <a:lstStyle/>
          <a:p>
            <a:r>
              <a:rPr lang="en-GB" dirty="0"/>
              <a:t>Resilience</a:t>
            </a:r>
          </a:p>
        </p:txBody>
      </p:sp>
      <p:sp>
        <p:nvSpPr>
          <p:cNvPr id="4" name="Content Placeholder 3">
            <a:extLst>
              <a:ext uri="{FF2B5EF4-FFF2-40B4-BE49-F238E27FC236}">
                <a16:creationId xmlns:a16="http://schemas.microsoft.com/office/drawing/2014/main" id="{7B81B411-3DDC-438F-BEBC-D9B3BC0F96FE}"/>
              </a:ext>
            </a:extLst>
          </p:cNvPr>
          <p:cNvSpPr>
            <a:spLocks noGrp="1"/>
          </p:cNvSpPr>
          <p:nvPr>
            <p:ph idx="1"/>
          </p:nvPr>
        </p:nvSpPr>
        <p:spPr/>
        <p:txBody>
          <a:bodyPr>
            <a:normAutofit lnSpcReduction="10000"/>
          </a:bodyPr>
          <a:lstStyle/>
          <a:p>
            <a:r>
              <a:rPr lang="en-GB" sz="5400" dirty="0"/>
              <a:t>Offers connection between new A358, Nexus 25 and Junction 25 </a:t>
            </a:r>
            <a:r>
              <a:rPr lang="en-GB" sz="5400" dirty="0">
                <a:solidFill>
                  <a:srgbClr val="FF0000"/>
                </a:solidFill>
              </a:rPr>
              <a:t>(existing road does this)</a:t>
            </a:r>
          </a:p>
          <a:p>
            <a:r>
              <a:rPr lang="en-GB" sz="5400" dirty="0"/>
              <a:t>Helping reduce congestion between West Hatch and M5 </a:t>
            </a:r>
            <a:r>
              <a:rPr lang="en-GB" sz="5400" dirty="0">
                <a:solidFill>
                  <a:srgbClr val="FF0000"/>
                </a:solidFill>
              </a:rPr>
              <a:t>(ignores Southfields issue)</a:t>
            </a:r>
          </a:p>
          <a:p>
            <a:endParaRPr lang="en-GB" dirty="0"/>
          </a:p>
          <a:p>
            <a:pPr marL="285750" indent="-285750"/>
            <a:endParaRPr lang="en-GB" dirty="0"/>
          </a:p>
          <a:p>
            <a:pPr marL="285750" indent="-285750">
              <a:buFont typeface="Arial" panose="020B0604020202020204" pitchFamily="34" charset="0"/>
              <a:buChar char="•"/>
            </a:pPr>
            <a:endParaRPr lang="en-GB" dirty="0"/>
          </a:p>
          <a:p>
            <a:endParaRPr lang="en-GB" dirty="0"/>
          </a:p>
          <a:p>
            <a:endParaRPr lang="en-GB" dirty="0"/>
          </a:p>
        </p:txBody>
      </p:sp>
    </p:spTree>
    <p:extLst>
      <p:ext uri="{BB962C8B-B14F-4D97-AF65-F5344CB8AC3E}">
        <p14:creationId xmlns:p14="http://schemas.microsoft.com/office/powerpoint/2010/main" val="4232460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8D490-79CC-40CD-81E1-AD63170EB761}"/>
              </a:ext>
            </a:extLst>
          </p:cNvPr>
          <p:cNvSpPr>
            <a:spLocks noGrp="1"/>
          </p:cNvSpPr>
          <p:nvPr>
            <p:ph type="title"/>
          </p:nvPr>
        </p:nvSpPr>
        <p:spPr/>
        <p:txBody>
          <a:bodyPr/>
          <a:lstStyle/>
          <a:p>
            <a:r>
              <a:rPr lang="en-GB" dirty="0"/>
              <a:t>Safety</a:t>
            </a:r>
          </a:p>
        </p:txBody>
      </p:sp>
      <p:sp>
        <p:nvSpPr>
          <p:cNvPr id="4" name="Content Placeholder 3">
            <a:extLst>
              <a:ext uri="{FF2B5EF4-FFF2-40B4-BE49-F238E27FC236}">
                <a16:creationId xmlns:a16="http://schemas.microsoft.com/office/drawing/2014/main" id="{E2FE6B31-2E29-4CD9-A5DD-CBB4856D1B5A}"/>
              </a:ext>
            </a:extLst>
          </p:cNvPr>
          <p:cNvSpPr>
            <a:spLocks noGrp="1"/>
          </p:cNvSpPr>
          <p:nvPr>
            <p:ph idx="1"/>
          </p:nvPr>
        </p:nvSpPr>
        <p:spPr/>
        <p:txBody>
          <a:bodyPr>
            <a:normAutofit fontScale="92500" lnSpcReduction="10000"/>
          </a:bodyPr>
          <a:lstStyle/>
          <a:p>
            <a:pPr marL="285750" indent="-285750">
              <a:buFont typeface="Arial" panose="020B0604020202020204" pitchFamily="34" charset="0"/>
              <a:buChar char="•"/>
            </a:pPr>
            <a:r>
              <a:rPr lang="en-GB" sz="4400" dirty="0"/>
              <a:t>Making journeys safer by avoiding conflicting traffic-turning movements </a:t>
            </a:r>
            <a:r>
              <a:rPr lang="en-GB" sz="4400" dirty="0">
                <a:solidFill>
                  <a:srgbClr val="FF0000"/>
                </a:solidFill>
              </a:rPr>
              <a:t>(A358 accident rate is well below national average)</a:t>
            </a:r>
          </a:p>
          <a:p>
            <a:pPr marL="285750" indent="-285750">
              <a:buFont typeface="Arial" panose="020B0604020202020204" pitchFamily="34" charset="0"/>
              <a:buChar char="•"/>
            </a:pPr>
            <a:r>
              <a:rPr lang="en-GB" sz="4400" dirty="0"/>
              <a:t>Will encourage road users to use new A358 rather than local routes into Taunton </a:t>
            </a:r>
            <a:r>
              <a:rPr lang="en-GB" sz="4400" dirty="0">
                <a:solidFill>
                  <a:srgbClr val="FF0000"/>
                </a:solidFill>
              </a:rPr>
              <a:t>(ignores local traffic and again Taunton-centric)</a:t>
            </a:r>
          </a:p>
          <a:p>
            <a:pPr marL="285750" indent="-285750">
              <a:buFont typeface="Arial" panose="020B0604020202020204" pitchFamily="34" charset="0"/>
              <a:buChar char="•"/>
            </a:pPr>
            <a:r>
              <a:rPr lang="en-GB" sz="4400" dirty="0"/>
              <a:t>Provision for WCH would be enhanced &amp; improved </a:t>
            </a:r>
            <a:r>
              <a:rPr lang="en-GB" sz="4400" dirty="0">
                <a:solidFill>
                  <a:srgbClr val="FF0000"/>
                </a:solidFill>
              </a:rPr>
              <a:t>(disputed)</a:t>
            </a:r>
          </a:p>
          <a:p>
            <a:pPr marL="285750" indent="-28575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655758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02B71-5E21-444B-AC61-B2A10ED5FDFC}"/>
              </a:ext>
            </a:extLst>
          </p:cNvPr>
          <p:cNvSpPr>
            <a:spLocks noGrp="1"/>
          </p:cNvSpPr>
          <p:nvPr>
            <p:ph type="title"/>
          </p:nvPr>
        </p:nvSpPr>
        <p:spPr/>
        <p:txBody>
          <a:bodyPr/>
          <a:lstStyle/>
          <a:p>
            <a:r>
              <a:rPr lang="en-US" dirty="0"/>
              <a:t>C</a:t>
            </a:r>
            <a:r>
              <a:rPr lang="en-GB" dirty="0" err="1"/>
              <a:t>onnectivity</a:t>
            </a:r>
            <a:endParaRPr lang="en-GB" dirty="0"/>
          </a:p>
        </p:txBody>
      </p:sp>
      <p:sp>
        <p:nvSpPr>
          <p:cNvPr id="4" name="Content Placeholder 3">
            <a:extLst>
              <a:ext uri="{FF2B5EF4-FFF2-40B4-BE49-F238E27FC236}">
                <a16:creationId xmlns:a16="http://schemas.microsoft.com/office/drawing/2014/main" id="{798D3272-315B-4923-AFE5-E0C76994E371}"/>
              </a:ext>
            </a:extLst>
          </p:cNvPr>
          <p:cNvSpPr>
            <a:spLocks noGrp="1"/>
          </p:cNvSpPr>
          <p:nvPr>
            <p:ph idx="1"/>
          </p:nvPr>
        </p:nvSpPr>
        <p:spPr>
          <a:xfrm>
            <a:off x="838200" y="1578078"/>
            <a:ext cx="10621297" cy="4584597"/>
          </a:xfrm>
        </p:spPr>
        <p:txBody>
          <a:bodyPr>
            <a:normAutofit lnSpcReduction="10000"/>
          </a:bodyPr>
          <a:lstStyle/>
          <a:p>
            <a:pPr lvl="1"/>
            <a:r>
              <a:rPr lang="en-GB" sz="4800" dirty="0"/>
              <a:t>South-West/South-East connection improved </a:t>
            </a:r>
            <a:r>
              <a:rPr lang="en-GB" sz="4800" dirty="0">
                <a:solidFill>
                  <a:srgbClr val="FF0000"/>
                </a:solidFill>
              </a:rPr>
              <a:t>(shaving a couple of minutes off journey time on this road won’t impact on travel decision)</a:t>
            </a:r>
          </a:p>
          <a:p>
            <a:r>
              <a:rPr lang="en-GB" sz="4800" dirty="0"/>
              <a:t>Commuting into Taunton safer and more reliable </a:t>
            </a:r>
            <a:r>
              <a:rPr lang="en-GB" sz="4800" dirty="0">
                <a:solidFill>
                  <a:srgbClr val="FF0000"/>
                </a:solidFill>
              </a:rPr>
              <a:t>(‘safer’ than what? All arguments biased towards Taunton)</a:t>
            </a:r>
          </a:p>
          <a:p>
            <a:endParaRPr lang="en-GB" dirty="0"/>
          </a:p>
        </p:txBody>
      </p:sp>
    </p:spTree>
    <p:extLst>
      <p:ext uri="{BB962C8B-B14F-4D97-AF65-F5344CB8AC3E}">
        <p14:creationId xmlns:p14="http://schemas.microsoft.com/office/powerpoint/2010/main" val="24866393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TotalTime>
  <Words>1011</Words>
  <Application>Microsoft Office PowerPoint</Application>
  <PresentationFormat>Widescreen</PresentationFormat>
  <Paragraphs>76</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Hatch Beauchamp Parish Council</vt:lpstr>
      <vt:lpstr>A358 Consultation – have your say</vt:lpstr>
      <vt:lpstr>Response Answers</vt:lpstr>
      <vt:lpstr>Employment</vt:lpstr>
      <vt:lpstr>Housing</vt:lpstr>
      <vt:lpstr>Capacity</vt:lpstr>
      <vt:lpstr>Resilience</vt:lpstr>
      <vt:lpstr>Safety</vt:lpstr>
      <vt:lpstr>Connectivity</vt:lpstr>
      <vt:lpstr>Environment </vt:lpstr>
      <vt:lpstr>Severance</vt:lpstr>
      <vt:lpstr>Quality of Life</vt:lpstr>
      <vt:lpstr>Capland options</vt:lpstr>
      <vt:lpstr>PowerPoint Presentation</vt:lpstr>
      <vt:lpstr>PowerPoint Presentation</vt:lpstr>
      <vt:lpstr>(2) The first assumed the Bickenhall overbridge was not present.  As Bickenhall Lane is a busy local route favoured by farm traffic and lorries, the lane needs to be kept open by extending the planned service road from Ashill to Hatch Beauchamp overbridge to Bickenhall Lane.  A taper merge slip road access should be provided onto the westbound carriageway at the western end of this extended service road. Furthermore, as slow moving traffic will be permitted on the dual carriageway the need for a bridge to accommodate all traffic is removed. </vt:lpstr>
      <vt:lpstr>PowerPoint Presentation</vt:lpstr>
      <vt:lpstr>PowerPoint Presentation</vt:lpstr>
      <vt:lpstr>Help for completing forms will be available at Produce Market on 13 November and afternoon of 20 November in Village Hall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hatchbeauchamp parish council</dc:creator>
  <cp:lastModifiedBy>Christine Scott</cp:lastModifiedBy>
  <cp:revision>18</cp:revision>
  <dcterms:created xsi:type="dcterms:W3CDTF">2021-10-10T10:45:25Z</dcterms:created>
  <dcterms:modified xsi:type="dcterms:W3CDTF">2021-11-10T15:14:02Z</dcterms:modified>
</cp:coreProperties>
</file>